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89" r:id="rId2"/>
    <p:sldId id="283" r:id="rId3"/>
    <p:sldId id="343" r:id="rId4"/>
    <p:sldId id="342" r:id="rId5"/>
    <p:sldId id="334" r:id="rId6"/>
    <p:sldId id="344" r:id="rId7"/>
    <p:sldId id="285" r:id="rId8"/>
    <p:sldId id="338" r:id="rId9"/>
    <p:sldId id="339" r:id="rId10"/>
    <p:sldId id="340" r:id="rId11"/>
    <p:sldId id="267" r:id="rId12"/>
  </p:sldIdLst>
  <p:sldSz cx="12192000" cy="6858000"/>
  <p:notesSz cx="6858000" cy="9144000"/>
  <p:embeddedFontLst>
    <p:embeddedFont>
      <p:font typeface="Microsoft Sans Serif" panose="020B0604020202020204" pitchFamily="34" charset="0"/>
      <p:regular r:id="rId14"/>
    </p:embeddedFont>
    <p:embeddedFont>
      <p:font typeface="Calibri" panose="020F0502020204030204" pitchFamily="34" charset="0"/>
      <p:regular r:id="rId15"/>
      <p:bold r:id="rId16"/>
      <p:italic r:id="rId17"/>
      <p:bold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2918E5C-B8B6-4DDE-90DC-A28EB6ED6E36}">
          <p14:sldIdLst>
            <p14:sldId id="289"/>
            <p14:sldId id="283"/>
            <p14:sldId id="343"/>
            <p14:sldId id="342"/>
            <p14:sldId id="334"/>
            <p14:sldId id="344"/>
            <p14:sldId id="285"/>
            <p14:sldId id="338"/>
            <p14:sldId id="339"/>
            <p14:sldId id="340"/>
            <p14:sldId id="267"/>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7024" autoAdjust="0"/>
  </p:normalViewPr>
  <p:slideViewPr>
    <p:cSldViewPr snapToGrid="0" showGuides="1">
      <p:cViewPr>
        <p:scale>
          <a:sx n="108" d="100"/>
          <a:sy n="108" d="100"/>
        </p:scale>
        <p:origin x="-7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solidFill>
                  <a:schemeClr val="tx1"/>
                </a:solidFill>
              </a:rPr>
              <a:t>balans </a:t>
            </a:r>
            <a:r>
              <a:rPr lang="nl-NL" dirty="0" smtClean="0">
                <a:solidFill>
                  <a:schemeClr val="tx1"/>
                </a:solidFill>
              </a:rPr>
              <a:t>beroepsbevolking-banen</a:t>
            </a:r>
            <a:endParaRPr lang="nl-NL" dirty="0">
              <a:solidFill>
                <a:schemeClr val="tx1"/>
              </a:solidFill>
            </a:endParaRPr>
          </a:p>
        </c:rich>
      </c:tx>
      <c:layout/>
      <c:overlay val="0"/>
      <c:spPr>
        <a:noFill/>
        <a:ln>
          <a:noFill/>
        </a:ln>
        <a:effectLst/>
      </c:spPr>
    </c:title>
    <c:autoTitleDeleted val="0"/>
    <c:plotArea>
      <c:layout/>
      <c:lineChart>
        <c:grouping val="standard"/>
        <c:varyColors val="0"/>
        <c:ser>
          <c:idx val="0"/>
          <c:order val="0"/>
          <c:tx>
            <c:strRef>
              <c:f>Blad1!$B$1</c:f>
              <c:strCache>
                <c:ptCount val="1"/>
                <c:pt idx="0">
                  <c:v>fultime banen (Lisa)</c:v>
                </c:pt>
              </c:strCache>
            </c:strRef>
          </c:tx>
          <c:spPr>
            <a:ln w="28575" cap="rnd">
              <a:solidFill>
                <a:schemeClr val="accent1"/>
              </a:solidFill>
              <a:round/>
            </a:ln>
            <a:effectLst/>
          </c:spPr>
          <c:marker>
            <c:symbol val="none"/>
          </c:marker>
          <c:cat>
            <c:numRef>
              <c:f>Blad1!$A$2:$A$11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Blad1!$B$2:$B$11</c:f>
              <c:numCache>
                <c:formatCode>General</c:formatCode>
                <c:ptCount val="10"/>
                <c:pt idx="0">
                  <c:v>107420</c:v>
                </c:pt>
                <c:pt idx="1">
                  <c:v>105885</c:v>
                </c:pt>
                <c:pt idx="2">
                  <c:v>104166</c:v>
                </c:pt>
                <c:pt idx="3">
                  <c:v>104448</c:v>
                </c:pt>
                <c:pt idx="4">
                  <c:v>104229</c:v>
                </c:pt>
                <c:pt idx="5">
                  <c:v>104242</c:v>
                </c:pt>
                <c:pt idx="6">
                  <c:v>104473</c:v>
                </c:pt>
                <c:pt idx="7">
                  <c:v>106944</c:v>
                </c:pt>
                <c:pt idx="8">
                  <c:v>109127</c:v>
                </c:pt>
                <c:pt idx="9">
                  <c:v>111313</c:v>
                </c:pt>
              </c:numCache>
            </c:numRef>
          </c:val>
          <c:smooth val="0"/>
          <c:extLst xmlns:c16r2="http://schemas.microsoft.com/office/drawing/2015/06/chart">
            <c:ext xmlns:c16="http://schemas.microsoft.com/office/drawing/2014/chart" uri="{C3380CC4-5D6E-409C-BE32-E72D297353CC}">
              <c16:uniqueId val="{00000000-09BB-41D1-B61D-50EB508DE865}"/>
            </c:ext>
          </c:extLst>
        </c:ser>
        <c:ser>
          <c:idx val="1"/>
          <c:order val="1"/>
          <c:tx>
            <c:strRef>
              <c:f>Blad1!$C$1</c:f>
              <c:strCache>
                <c:ptCount val="1"/>
                <c:pt idx="0">
                  <c:v>beroepsbevolking (cbs)</c:v>
                </c:pt>
              </c:strCache>
            </c:strRef>
          </c:tx>
          <c:spPr>
            <a:ln w="28575" cap="rnd">
              <a:solidFill>
                <a:schemeClr val="accent2"/>
              </a:solidFill>
              <a:round/>
            </a:ln>
            <a:effectLst/>
          </c:spPr>
          <c:marker>
            <c:symbol val="none"/>
          </c:marker>
          <c:cat>
            <c:numRef>
              <c:f>Blad1!$A$2:$A$11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Blad1!$C$2:$C$11</c:f>
              <c:numCache>
                <c:formatCode>General</c:formatCode>
                <c:ptCount val="10"/>
                <c:pt idx="0">
                  <c:v>123000</c:v>
                </c:pt>
                <c:pt idx="1">
                  <c:v>126000</c:v>
                </c:pt>
                <c:pt idx="2">
                  <c:v>126000</c:v>
                </c:pt>
                <c:pt idx="3">
                  <c:v>125000</c:v>
                </c:pt>
                <c:pt idx="4">
                  <c:v>125000</c:v>
                </c:pt>
                <c:pt idx="5">
                  <c:v>127000</c:v>
                </c:pt>
                <c:pt idx="6">
                  <c:v>128000</c:v>
                </c:pt>
                <c:pt idx="7">
                  <c:v>129000</c:v>
                </c:pt>
                <c:pt idx="8">
                  <c:v>132000</c:v>
                </c:pt>
                <c:pt idx="9">
                  <c:v>133000</c:v>
                </c:pt>
              </c:numCache>
            </c:numRef>
          </c:val>
          <c:smooth val="0"/>
          <c:extLst xmlns:c16r2="http://schemas.microsoft.com/office/drawing/2015/06/chart">
            <c:ext xmlns:c16="http://schemas.microsoft.com/office/drawing/2014/chart" uri="{C3380CC4-5D6E-409C-BE32-E72D297353CC}">
              <c16:uniqueId val="{00000001-09BB-41D1-B61D-50EB508DE865}"/>
            </c:ext>
          </c:extLst>
        </c:ser>
        <c:dLbls>
          <c:showLegendKey val="0"/>
          <c:showVal val="0"/>
          <c:showCatName val="0"/>
          <c:showSerName val="0"/>
          <c:showPercent val="0"/>
          <c:showBubbleSize val="0"/>
        </c:dLbls>
        <c:marker val="1"/>
        <c:smooth val="0"/>
        <c:axId val="188963456"/>
        <c:axId val="188965248"/>
      </c:lineChart>
      <c:catAx>
        <c:axId val="18896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8965248"/>
        <c:crosses val="autoZero"/>
        <c:auto val="1"/>
        <c:lblAlgn val="ctr"/>
        <c:lblOffset val="100"/>
        <c:noMultiLvlLbl val="0"/>
      </c:catAx>
      <c:valAx>
        <c:axId val="188965248"/>
        <c:scaling>
          <c:orientation val="minMax"/>
          <c:min val="9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8963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E2C01-422C-4075-A6CE-429ECA5E0E3D}" type="datetimeFigureOut">
              <a:rPr lang="nl-NL" smtClean="0"/>
              <a:t>13-12-2021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0A5C7-EAE8-4BA1-9898-48ACD594EF0D}" type="slidenum">
              <a:rPr lang="nl-NL" smtClean="0"/>
              <a:t>‹nr.›</a:t>
            </a:fld>
            <a:endParaRPr lang="nl-NL"/>
          </a:p>
        </p:txBody>
      </p:sp>
    </p:spTree>
    <p:extLst>
      <p:ext uri="{BB962C8B-B14F-4D97-AF65-F5344CB8AC3E}">
        <p14:creationId xmlns:p14="http://schemas.microsoft.com/office/powerpoint/2010/main" val="63277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5A0A5C7-EAE8-4BA1-9898-48ACD594EF0D}" type="slidenum">
              <a:rPr lang="nl-NL" smtClean="0"/>
              <a:t>3</a:t>
            </a:fld>
            <a:endParaRPr lang="nl-NL"/>
          </a:p>
        </p:txBody>
      </p:sp>
    </p:spTree>
    <p:extLst>
      <p:ext uri="{BB962C8B-B14F-4D97-AF65-F5344CB8AC3E}">
        <p14:creationId xmlns:p14="http://schemas.microsoft.com/office/powerpoint/2010/main" val="199793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baseline="0" dirty="0">
                <a:solidFill>
                  <a:srgbClr val="000000"/>
                </a:solidFill>
                <a:latin typeface="Arial" panose="020B0604020202020204" pitchFamily="34" charset="0"/>
              </a:rPr>
              <a:t>De studie ‘Nederland in 2030-2050: twee referentiescenario’s – Toekomstverkenning Welvaart en Leefomgeving’, kortweg WLO, is de basis voor veel beleidsbeslissingen op het gebied van de fysieke leefomgeving in Nederland. WLO is opgesteld door het PBL (Planbureau voor de Leefomgeving) en het CPB (Centraal Planbureau). Voor de WLO hebben onderzoekers van beide planbureaus trends en toekomstige onzekerheden verkend die van belang zijn voor de fysieke leefomgeving. Op basis van de verkenning schetsen het PBL en het CPB twee mogelijke scenario’s:</a:t>
            </a:r>
          </a:p>
          <a:p>
            <a:r>
              <a:rPr lang="nl-NL" sz="1800" b="0" i="0" u="none" strike="noStrike" baseline="0" dirty="0">
                <a:solidFill>
                  <a:srgbClr val="006CB6"/>
                </a:solidFill>
                <a:latin typeface="Arial" panose="020B0604020202020204" pitchFamily="34" charset="0"/>
              </a:rPr>
              <a:t>• </a:t>
            </a:r>
            <a:r>
              <a:rPr lang="nl-NL" sz="1800" b="0" i="0" u="none" strike="noStrike" baseline="0" dirty="0">
                <a:solidFill>
                  <a:srgbClr val="000000"/>
                </a:solidFill>
                <a:latin typeface="Arial" panose="020B0604020202020204" pitchFamily="34" charset="0"/>
              </a:rPr>
              <a:t>In scenario ‘Laag’ is er een beperkte demografische ontwikkeling samen met een gematigde economische groei van ongeveer 1% per jaar. </a:t>
            </a:r>
          </a:p>
          <a:p>
            <a:r>
              <a:rPr lang="nl-NL" sz="1800" b="0" i="0" u="none" strike="noStrike" baseline="0" dirty="0">
                <a:solidFill>
                  <a:srgbClr val="006CB6"/>
                </a:solidFill>
                <a:latin typeface="Arial" panose="020B0604020202020204" pitchFamily="34" charset="0"/>
              </a:rPr>
              <a:t>• </a:t>
            </a:r>
            <a:r>
              <a:rPr lang="nl-NL" sz="1800" b="0" i="0" u="none" strike="noStrike" baseline="0" dirty="0">
                <a:solidFill>
                  <a:srgbClr val="000000"/>
                </a:solidFill>
                <a:latin typeface="Arial" panose="020B0604020202020204" pitchFamily="34" charset="0"/>
              </a:rPr>
              <a:t>Scenario ‘Hoog’ combineert een relatief hoge bevolkingsgroei met een hoge economische groei van ongeveer 2% per jaar. </a:t>
            </a:r>
          </a:p>
          <a:p>
            <a:r>
              <a:rPr lang="nl-NL" sz="1800" b="0" i="0" u="none" strike="noStrike" baseline="0" dirty="0">
                <a:solidFill>
                  <a:srgbClr val="000000"/>
                </a:solidFill>
                <a:latin typeface="Arial" panose="020B0604020202020204" pitchFamily="34" charset="0"/>
              </a:rPr>
              <a:t>De studie van Bureau buiten heeft ook een 0-scenario ontwikkeld waarin de verhouding banen/beroepsbevolking constant blijft, rekening houdend met veranderingen in de omvang van de beroepsbevolking op MRA-schaal (o.a. een stijgende participatiegraad). </a:t>
            </a:r>
            <a:endParaRPr lang="nl-NL" dirty="0"/>
          </a:p>
        </p:txBody>
      </p:sp>
      <p:sp>
        <p:nvSpPr>
          <p:cNvPr id="4" name="Tijdelijke aanduiding voor dianummer 3"/>
          <p:cNvSpPr>
            <a:spLocks noGrp="1"/>
          </p:cNvSpPr>
          <p:nvPr>
            <p:ph type="sldNum" sz="quarter" idx="5"/>
          </p:nvPr>
        </p:nvSpPr>
        <p:spPr/>
        <p:txBody>
          <a:bodyPr/>
          <a:lstStyle/>
          <a:p>
            <a:fld id="{C5A0A5C7-EAE8-4BA1-9898-48ACD594EF0D}" type="slidenum">
              <a:rPr lang="nl-NL" smtClean="0"/>
              <a:t>4</a:t>
            </a:fld>
            <a:endParaRPr lang="nl-NL"/>
          </a:p>
        </p:txBody>
      </p:sp>
    </p:spTree>
    <p:extLst>
      <p:ext uri="{BB962C8B-B14F-4D97-AF65-F5344CB8AC3E}">
        <p14:creationId xmlns:p14="http://schemas.microsoft.com/office/powerpoint/2010/main" val="173869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5A0A5C7-EAE8-4BA1-9898-48ACD594EF0D}" type="slidenum">
              <a:rPr lang="nl-NL" smtClean="0"/>
              <a:t>6</a:t>
            </a:fld>
            <a:endParaRPr lang="nl-NL"/>
          </a:p>
        </p:txBody>
      </p:sp>
    </p:spTree>
    <p:extLst>
      <p:ext uri="{BB962C8B-B14F-4D97-AF65-F5344CB8AC3E}">
        <p14:creationId xmlns:p14="http://schemas.microsoft.com/office/powerpoint/2010/main" val="28131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5A0A5C7-EAE8-4BA1-9898-48ACD594EF0D}" type="slidenum">
              <a:rPr lang="nl-NL" smtClean="0"/>
              <a:t>11</a:t>
            </a:fld>
            <a:endParaRPr lang="nl-NL" dirty="0"/>
          </a:p>
        </p:txBody>
      </p:sp>
    </p:spTree>
    <p:extLst>
      <p:ext uri="{BB962C8B-B14F-4D97-AF65-F5344CB8AC3E}">
        <p14:creationId xmlns:p14="http://schemas.microsoft.com/office/powerpoint/2010/main" val="1201528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youtube.com/channel/UCfJWenxfQWRUeWTilLR7j0Q" TargetMode="External"/><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hyperlink" Target="https://www.facebook.com/Rhoadviseurs/" TargetMode="External"/><Relationship Id="rId5" Type="http://schemas.openxmlformats.org/officeDocument/2006/relationships/hyperlink" Target="https://www.linkedin.com/company/rho-adviseurs/" TargetMode="External"/><Relationship Id="rId4" Type="http://schemas.openxmlformats.org/officeDocument/2006/relationships/hyperlink" Target="https://twitter.com/Rhoadviseurs"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en">
    <p:bg>
      <p:bgPr>
        <a:solidFill>
          <a:srgbClr val="FFFFFF"/>
        </a:solid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 xmlns:a16="http://schemas.microsoft.com/office/drawing/2014/main" id="{00ED110D-B460-47B6-931A-13F0C30A8A28}"/>
              </a:ext>
            </a:extLst>
          </p:cNvPr>
          <p:cNvSpPr>
            <a:spLocks noGrp="1"/>
          </p:cNvSpPr>
          <p:nvPr>
            <p:ph type="pic" sz="quarter" idx="11" hasCustomPrompt="1"/>
          </p:nvPr>
        </p:nvSpPr>
        <p:spPr>
          <a:xfrm>
            <a:off x="0" y="0"/>
            <a:ext cx="3783600" cy="6858000"/>
          </a:xfrm>
          <a:custGeom>
            <a:avLst/>
            <a:gdLst>
              <a:gd name="connsiteX0" fmla="*/ 589261 w 3780000"/>
              <a:gd name="connsiteY0" fmla="*/ 6466579 h 6858000"/>
              <a:gd name="connsiteX1" fmla="*/ 589261 w 3780000"/>
              <a:gd name="connsiteY1" fmla="*/ 6478139 h 6858000"/>
              <a:gd name="connsiteX2" fmla="*/ 589261 w 3780000"/>
              <a:gd name="connsiteY2" fmla="*/ 6489699 h 6858000"/>
              <a:gd name="connsiteX3" fmla="*/ 682126 w 3780000"/>
              <a:gd name="connsiteY3" fmla="*/ 6489699 h 6858000"/>
              <a:gd name="connsiteX4" fmla="*/ 775026 w 3780000"/>
              <a:gd name="connsiteY4" fmla="*/ 6489699 h 6858000"/>
              <a:gd name="connsiteX5" fmla="*/ 775165 w 3780000"/>
              <a:gd name="connsiteY5" fmla="*/ 6478139 h 6858000"/>
              <a:gd name="connsiteX6" fmla="*/ 775165 w 3780000"/>
              <a:gd name="connsiteY6" fmla="*/ 6466579 h 6858000"/>
              <a:gd name="connsiteX7" fmla="*/ 682161 w 3780000"/>
              <a:gd name="connsiteY7" fmla="*/ 6466579 h 6858000"/>
              <a:gd name="connsiteX8" fmla="*/ 1459980 w 3780000"/>
              <a:gd name="connsiteY8" fmla="*/ 6076990 h 6858000"/>
              <a:gd name="connsiteX9" fmla="*/ 1460887 w 3780000"/>
              <a:gd name="connsiteY9" fmla="*/ 6076990 h 6858000"/>
              <a:gd name="connsiteX10" fmla="*/ 1483536 w 3780000"/>
              <a:gd name="connsiteY10" fmla="*/ 6220462 h 6858000"/>
              <a:gd name="connsiteX11" fmla="*/ 1437296 w 3780000"/>
              <a:gd name="connsiteY11" fmla="*/ 6220462 h 6858000"/>
              <a:gd name="connsiteX12" fmla="*/ 1648153 w 3780000"/>
              <a:gd name="connsiteY12" fmla="*/ 6057572 h 6858000"/>
              <a:gd name="connsiteX13" fmla="*/ 1668045 w 3780000"/>
              <a:gd name="connsiteY13" fmla="*/ 6057572 h 6858000"/>
              <a:gd name="connsiteX14" fmla="*/ 1709191 w 3780000"/>
              <a:gd name="connsiteY14" fmla="*/ 6104302 h 6858000"/>
              <a:gd name="connsiteX15" fmla="*/ 1709191 w 3780000"/>
              <a:gd name="connsiteY15" fmla="*/ 6250533 h 6858000"/>
              <a:gd name="connsiteX16" fmla="*/ 1668045 w 3780000"/>
              <a:gd name="connsiteY16" fmla="*/ 6297263 h 6858000"/>
              <a:gd name="connsiteX17" fmla="*/ 1648153 w 3780000"/>
              <a:gd name="connsiteY17" fmla="*/ 6297263 h 6858000"/>
              <a:gd name="connsiteX18" fmla="*/ 2855015 w 3780000"/>
              <a:gd name="connsiteY18" fmla="*/ 6057537 h 6858000"/>
              <a:gd name="connsiteX19" fmla="*/ 2875361 w 3780000"/>
              <a:gd name="connsiteY19" fmla="*/ 6057537 h 6858000"/>
              <a:gd name="connsiteX20" fmla="*/ 2917902 w 3780000"/>
              <a:gd name="connsiteY20" fmla="*/ 6108912 h 6858000"/>
              <a:gd name="connsiteX21" fmla="*/ 2875361 w 3780000"/>
              <a:gd name="connsiteY21" fmla="*/ 6160286 h 6858000"/>
              <a:gd name="connsiteX22" fmla="*/ 2855015 w 3780000"/>
              <a:gd name="connsiteY22" fmla="*/ 6160286 h 6858000"/>
              <a:gd name="connsiteX23" fmla="*/ 646599 w 3780000"/>
              <a:gd name="connsiteY23" fmla="*/ 6057537 h 6858000"/>
              <a:gd name="connsiteX24" fmla="*/ 666945 w 3780000"/>
              <a:gd name="connsiteY24" fmla="*/ 6057537 h 6858000"/>
              <a:gd name="connsiteX25" fmla="*/ 709486 w 3780000"/>
              <a:gd name="connsiteY25" fmla="*/ 6108912 h 6858000"/>
              <a:gd name="connsiteX26" fmla="*/ 666945 w 3780000"/>
              <a:gd name="connsiteY26" fmla="*/ 6160286 h 6858000"/>
              <a:gd name="connsiteX27" fmla="*/ 646599 w 3780000"/>
              <a:gd name="connsiteY27" fmla="*/ 6160286 h 6858000"/>
              <a:gd name="connsiteX28" fmla="*/ 1139542 w 3780000"/>
              <a:gd name="connsiteY28" fmla="*/ 6055686 h 6858000"/>
              <a:gd name="connsiteX29" fmla="*/ 1170078 w 3780000"/>
              <a:gd name="connsiteY29" fmla="*/ 6092707 h 6858000"/>
              <a:gd name="connsiteX30" fmla="*/ 1170078 w 3780000"/>
              <a:gd name="connsiteY30" fmla="*/ 6262093 h 6858000"/>
              <a:gd name="connsiteX31" fmla="*/ 1139542 w 3780000"/>
              <a:gd name="connsiteY31" fmla="*/ 6299114 h 6858000"/>
              <a:gd name="connsiteX32" fmla="*/ 1109005 w 3780000"/>
              <a:gd name="connsiteY32" fmla="*/ 6262093 h 6858000"/>
              <a:gd name="connsiteX33" fmla="*/ 1109005 w 3780000"/>
              <a:gd name="connsiteY33" fmla="*/ 6092707 h 6858000"/>
              <a:gd name="connsiteX34" fmla="*/ 1139542 w 3780000"/>
              <a:gd name="connsiteY34" fmla="*/ 6055686 h 6858000"/>
              <a:gd name="connsiteX35" fmla="*/ 2797677 w 3780000"/>
              <a:gd name="connsiteY35" fmla="*/ 6010353 h 6858000"/>
              <a:gd name="connsiteX36" fmla="*/ 2797677 w 3780000"/>
              <a:gd name="connsiteY36" fmla="*/ 6344481 h 6858000"/>
              <a:gd name="connsiteX37" fmla="*/ 2855015 w 3780000"/>
              <a:gd name="connsiteY37" fmla="*/ 6344481 h 6858000"/>
              <a:gd name="connsiteX38" fmla="*/ 2855015 w 3780000"/>
              <a:gd name="connsiteY38" fmla="*/ 6207505 h 6858000"/>
              <a:gd name="connsiteX39" fmla="*/ 2884609 w 3780000"/>
              <a:gd name="connsiteY39" fmla="*/ 6206108 h 6858000"/>
              <a:gd name="connsiteX40" fmla="*/ 2925301 w 3780000"/>
              <a:gd name="connsiteY40" fmla="*/ 6344481 h 6858000"/>
              <a:gd name="connsiteX41" fmla="*/ 2983581 w 3780000"/>
              <a:gd name="connsiteY41" fmla="*/ 6344481 h 6858000"/>
              <a:gd name="connsiteX42" fmla="*/ 2935038 w 3780000"/>
              <a:gd name="connsiteY42" fmla="*/ 6193150 h 6858000"/>
              <a:gd name="connsiteX43" fmla="*/ 2975275 w 3780000"/>
              <a:gd name="connsiteY43" fmla="*/ 6108912 h 6858000"/>
              <a:gd name="connsiteX44" fmla="*/ 2878153 w 3780000"/>
              <a:gd name="connsiteY44" fmla="*/ 6010353 h 6858000"/>
              <a:gd name="connsiteX45" fmla="*/ 2566474 w 3780000"/>
              <a:gd name="connsiteY45" fmla="*/ 6010353 h 6858000"/>
              <a:gd name="connsiteX46" fmla="*/ 2566474 w 3780000"/>
              <a:gd name="connsiteY46" fmla="*/ 6260242 h 6858000"/>
              <a:gd name="connsiteX47" fmla="*/ 2654348 w 3780000"/>
              <a:gd name="connsiteY47" fmla="*/ 6349092 h 6858000"/>
              <a:gd name="connsiteX48" fmla="*/ 2742223 w 3780000"/>
              <a:gd name="connsiteY48" fmla="*/ 6260242 h 6858000"/>
              <a:gd name="connsiteX49" fmla="*/ 2742223 w 3780000"/>
              <a:gd name="connsiteY49" fmla="*/ 6010353 h 6858000"/>
              <a:gd name="connsiteX50" fmla="*/ 2684885 w 3780000"/>
              <a:gd name="connsiteY50" fmla="*/ 6010353 h 6858000"/>
              <a:gd name="connsiteX51" fmla="*/ 2684885 w 3780000"/>
              <a:gd name="connsiteY51" fmla="*/ 6262582 h 6858000"/>
              <a:gd name="connsiteX52" fmla="*/ 2654348 w 3780000"/>
              <a:gd name="connsiteY52" fmla="*/ 6299149 h 6858000"/>
              <a:gd name="connsiteX53" fmla="*/ 2623813 w 3780000"/>
              <a:gd name="connsiteY53" fmla="*/ 6262582 h 6858000"/>
              <a:gd name="connsiteX54" fmla="*/ 2623813 w 3780000"/>
              <a:gd name="connsiteY54" fmla="*/ 6010353 h 6858000"/>
              <a:gd name="connsiteX55" fmla="*/ 2361166 w 3780000"/>
              <a:gd name="connsiteY55" fmla="*/ 6010353 h 6858000"/>
              <a:gd name="connsiteX56" fmla="*/ 2361166 w 3780000"/>
              <a:gd name="connsiteY56" fmla="*/ 6344481 h 6858000"/>
              <a:gd name="connsiteX57" fmla="*/ 2521176 w 3780000"/>
              <a:gd name="connsiteY57" fmla="*/ 6344481 h 6858000"/>
              <a:gd name="connsiteX58" fmla="*/ 2521176 w 3780000"/>
              <a:gd name="connsiteY58" fmla="*/ 6294503 h 6858000"/>
              <a:gd name="connsiteX59" fmla="*/ 2418505 w 3780000"/>
              <a:gd name="connsiteY59" fmla="*/ 6294503 h 6858000"/>
              <a:gd name="connsiteX60" fmla="*/ 2418505 w 3780000"/>
              <a:gd name="connsiteY60" fmla="*/ 6196399 h 6858000"/>
              <a:gd name="connsiteX61" fmla="*/ 2492490 w 3780000"/>
              <a:gd name="connsiteY61" fmla="*/ 6196399 h 6858000"/>
              <a:gd name="connsiteX62" fmla="*/ 2492490 w 3780000"/>
              <a:gd name="connsiteY62" fmla="*/ 6146421 h 6858000"/>
              <a:gd name="connsiteX63" fmla="*/ 2418505 w 3780000"/>
              <a:gd name="connsiteY63" fmla="*/ 6146421 h 6858000"/>
              <a:gd name="connsiteX64" fmla="*/ 2418505 w 3780000"/>
              <a:gd name="connsiteY64" fmla="*/ 6060331 h 6858000"/>
              <a:gd name="connsiteX65" fmla="*/ 2514685 w 3780000"/>
              <a:gd name="connsiteY65" fmla="*/ 6060331 h 6858000"/>
              <a:gd name="connsiteX66" fmla="*/ 2514685 w 3780000"/>
              <a:gd name="connsiteY66" fmla="*/ 6010353 h 6858000"/>
              <a:gd name="connsiteX67" fmla="*/ 2035178 w 3780000"/>
              <a:gd name="connsiteY67" fmla="*/ 6010353 h 6858000"/>
              <a:gd name="connsiteX68" fmla="*/ 2035178 w 3780000"/>
              <a:gd name="connsiteY68" fmla="*/ 6344481 h 6858000"/>
              <a:gd name="connsiteX69" fmla="*/ 2092516 w 3780000"/>
              <a:gd name="connsiteY69" fmla="*/ 6344481 h 6858000"/>
              <a:gd name="connsiteX70" fmla="*/ 2092516 w 3780000"/>
              <a:gd name="connsiteY70" fmla="*/ 6010353 h 6858000"/>
              <a:gd name="connsiteX71" fmla="*/ 1798462 w 3780000"/>
              <a:gd name="connsiteY71" fmla="*/ 6010353 h 6858000"/>
              <a:gd name="connsiteX72" fmla="*/ 1868294 w 3780000"/>
              <a:gd name="connsiteY72" fmla="*/ 6344481 h 6858000"/>
              <a:gd name="connsiteX73" fmla="*/ 1925632 w 3780000"/>
              <a:gd name="connsiteY73" fmla="*/ 6344481 h 6858000"/>
              <a:gd name="connsiteX74" fmla="*/ 1995464 w 3780000"/>
              <a:gd name="connsiteY74" fmla="*/ 6010353 h 6858000"/>
              <a:gd name="connsiteX75" fmla="*/ 1939033 w 3780000"/>
              <a:gd name="connsiteY75" fmla="*/ 6010353 h 6858000"/>
              <a:gd name="connsiteX76" fmla="*/ 1897434 w 3780000"/>
              <a:gd name="connsiteY76" fmla="*/ 6242220 h 6858000"/>
              <a:gd name="connsiteX77" fmla="*/ 1896527 w 3780000"/>
              <a:gd name="connsiteY77" fmla="*/ 6242220 h 6858000"/>
              <a:gd name="connsiteX78" fmla="*/ 1854893 w 3780000"/>
              <a:gd name="connsiteY78" fmla="*/ 6010353 h 6858000"/>
              <a:gd name="connsiteX79" fmla="*/ 1590815 w 3780000"/>
              <a:gd name="connsiteY79" fmla="*/ 6010353 h 6858000"/>
              <a:gd name="connsiteX80" fmla="*/ 1590815 w 3780000"/>
              <a:gd name="connsiteY80" fmla="*/ 6344516 h 6858000"/>
              <a:gd name="connsiteX81" fmla="*/ 1675898 w 3780000"/>
              <a:gd name="connsiteY81" fmla="*/ 6344516 h 6858000"/>
              <a:gd name="connsiteX82" fmla="*/ 1766530 w 3780000"/>
              <a:gd name="connsiteY82" fmla="*/ 6243618 h 6858000"/>
              <a:gd name="connsiteX83" fmla="*/ 1766530 w 3780000"/>
              <a:gd name="connsiteY83" fmla="*/ 6111252 h 6858000"/>
              <a:gd name="connsiteX84" fmla="*/ 1675898 w 3780000"/>
              <a:gd name="connsiteY84" fmla="*/ 6010353 h 6858000"/>
              <a:gd name="connsiteX85" fmla="*/ 1424802 w 3780000"/>
              <a:gd name="connsiteY85" fmla="*/ 6010353 h 6858000"/>
              <a:gd name="connsiteX86" fmla="*/ 1363311 w 3780000"/>
              <a:gd name="connsiteY86" fmla="*/ 6344481 h 6858000"/>
              <a:gd name="connsiteX87" fmla="*/ 1418800 w 3780000"/>
              <a:gd name="connsiteY87" fmla="*/ 6344481 h 6858000"/>
              <a:gd name="connsiteX88" fmla="*/ 1428955 w 3780000"/>
              <a:gd name="connsiteY88" fmla="*/ 6270440 h 6858000"/>
              <a:gd name="connsiteX89" fmla="*/ 1491842 w 3780000"/>
              <a:gd name="connsiteY89" fmla="*/ 6270440 h 6858000"/>
              <a:gd name="connsiteX90" fmla="*/ 1502033 w 3780000"/>
              <a:gd name="connsiteY90" fmla="*/ 6344481 h 6858000"/>
              <a:gd name="connsiteX91" fmla="*/ 1557521 w 3780000"/>
              <a:gd name="connsiteY91" fmla="*/ 6344481 h 6858000"/>
              <a:gd name="connsiteX92" fmla="*/ 1496030 w 3780000"/>
              <a:gd name="connsiteY92" fmla="*/ 6010353 h 6858000"/>
              <a:gd name="connsiteX93" fmla="*/ 820464 w 3780000"/>
              <a:gd name="connsiteY93" fmla="*/ 6010353 h 6858000"/>
              <a:gd name="connsiteX94" fmla="*/ 820464 w 3780000"/>
              <a:gd name="connsiteY94" fmla="*/ 6344481 h 6858000"/>
              <a:gd name="connsiteX95" fmla="*/ 877803 w 3780000"/>
              <a:gd name="connsiteY95" fmla="*/ 6344481 h 6858000"/>
              <a:gd name="connsiteX96" fmla="*/ 877803 w 3780000"/>
              <a:gd name="connsiteY96" fmla="*/ 6196399 h 6858000"/>
              <a:gd name="connsiteX97" fmla="*/ 938840 w 3780000"/>
              <a:gd name="connsiteY97" fmla="*/ 6196399 h 6858000"/>
              <a:gd name="connsiteX98" fmla="*/ 938840 w 3780000"/>
              <a:gd name="connsiteY98" fmla="*/ 6344481 h 6858000"/>
              <a:gd name="connsiteX99" fmla="*/ 996178 w 3780000"/>
              <a:gd name="connsiteY99" fmla="*/ 6344481 h 6858000"/>
              <a:gd name="connsiteX100" fmla="*/ 996178 w 3780000"/>
              <a:gd name="connsiteY100" fmla="*/ 6010353 h 6858000"/>
              <a:gd name="connsiteX101" fmla="*/ 938840 w 3780000"/>
              <a:gd name="connsiteY101" fmla="*/ 6010353 h 6858000"/>
              <a:gd name="connsiteX102" fmla="*/ 938840 w 3780000"/>
              <a:gd name="connsiteY102" fmla="*/ 6146421 h 6858000"/>
              <a:gd name="connsiteX103" fmla="*/ 877803 w 3780000"/>
              <a:gd name="connsiteY103" fmla="*/ 6146421 h 6858000"/>
              <a:gd name="connsiteX104" fmla="*/ 877803 w 3780000"/>
              <a:gd name="connsiteY104" fmla="*/ 6010353 h 6858000"/>
              <a:gd name="connsiteX105" fmla="*/ 589261 w 3780000"/>
              <a:gd name="connsiteY105" fmla="*/ 6010353 h 6858000"/>
              <a:gd name="connsiteX106" fmla="*/ 589261 w 3780000"/>
              <a:gd name="connsiteY106" fmla="*/ 6344481 h 6858000"/>
              <a:gd name="connsiteX107" fmla="*/ 646599 w 3780000"/>
              <a:gd name="connsiteY107" fmla="*/ 6344481 h 6858000"/>
              <a:gd name="connsiteX108" fmla="*/ 646599 w 3780000"/>
              <a:gd name="connsiteY108" fmla="*/ 6207505 h 6858000"/>
              <a:gd name="connsiteX109" fmla="*/ 676193 w 3780000"/>
              <a:gd name="connsiteY109" fmla="*/ 6206108 h 6858000"/>
              <a:gd name="connsiteX110" fmla="*/ 716885 w 3780000"/>
              <a:gd name="connsiteY110" fmla="*/ 6344481 h 6858000"/>
              <a:gd name="connsiteX111" fmla="*/ 775165 w 3780000"/>
              <a:gd name="connsiteY111" fmla="*/ 6344481 h 6858000"/>
              <a:gd name="connsiteX112" fmla="*/ 726622 w 3780000"/>
              <a:gd name="connsiteY112" fmla="*/ 6193150 h 6858000"/>
              <a:gd name="connsiteX113" fmla="*/ 766859 w 3780000"/>
              <a:gd name="connsiteY113" fmla="*/ 6108912 h 6858000"/>
              <a:gd name="connsiteX114" fmla="*/ 669737 w 3780000"/>
              <a:gd name="connsiteY114" fmla="*/ 6010353 h 6858000"/>
              <a:gd name="connsiteX115" fmla="*/ 3108449 w 3780000"/>
              <a:gd name="connsiteY115" fmla="*/ 6005743 h 6858000"/>
              <a:gd name="connsiteX116" fmla="*/ 3019667 w 3780000"/>
              <a:gd name="connsiteY116" fmla="*/ 6089039 h 6858000"/>
              <a:gd name="connsiteX117" fmla="*/ 3136193 w 3780000"/>
              <a:gd name="connsiteY117" fmla="*/ 6268589 h 6858000"/>
              <a:gd name="connsiteX118" fmla="*/ 3102900 w 3780000"/>
              <a:gd name="connsiteY118" fmla="*/ 6299148 h 6858000"/>
              <a:gd name="connsiteX119" fmla="*/ 3068664 w 3780000"/>
              <a:gd name="connsiteY119" fmla="*/ 6248716 h 6858000"/>
              <a:gd name="connsiteX120" fmla="*/ 3014083 w 3780000"/>
              <a:gd name="connsiteY120" fmla="*/ 6256575 h 6858000"/>
              <a:gd name="connsiteX121" fmla="*/ 3100108 w 3780000"/>
              <a:gd name="connsiteY121" fmla="*/ 6349126 h 6858000"/>
              <a:gd name="connsiteX122" fmla="*/ 3190739 w 3780000"/>
              <a:gd name="connsiteY122" fmla="*/ 6263524 h 6858000"/>
              <a:gd name="connsiteX123" fmla="*/ 3074213 w 3780000"/>
              <a:gd name="connsiteY123" fmla="*/ 6088585 h 6858000"/>
              <a:gd name="connsiteX124" fmla="*/ 3102865 w 3780000"/>
              <a:gd name="connsiteY124" fmla="*/ 6055721 h 6858000"/>
              <a:gd name="connsiteX125" fmla="*/ 3133401 w 3780000"/>
              <a:gd name="connsiteY125" fmla="*/ 6092741 h 6858000"/>
              <a:gd name="connsiteX126" fmla="*/ 3187982 w 3780000"/>
              <a:gd name="connsiteY126" fmla="*/ 6086734 h 6858000"/>
              <a:gd name="connsiteX127" fmla="*/ 3108449 w 3780000"/>
              <a:gd name="connsiteY127" fmla="*/ 6005743 h 6858000"/>
              <a:gd name="connsiteX128" fmla="*/ 2235427 w 3780000"/>
              <a:gd name="connsiteY128" fmla="*/ 6005743 h 6858000"/>
              <a:gd name="connsiteX129" fmla="*/ 2146645 w 3780000"/>
              <a:gd name="connsiteY129" fmla="*/ 6089039 h 6858000"/>
              <a:gd name="connsiteX130" fmla="*/ 2263171 w 3780000"/>
              <a:gd name="connsiteY130" fmla="*/ 6268589 h 6858000"/>
              <a:gd name="connsiteX131" fmla="*/ 2229878 w 3780000"/>
              <a:gd name="connsiteY131" fmla="*/ 6299148 h 6858000"/>
              <a:gd name="connsiteX132" fmla="*/ 2195642 w 3780000"/>
              <a:gd name="connsiteY132" fmla="*/ 6248716 h 6858000"/>
              <a:gd name="connsiteX133" fmla="*/ 2141061 w 3780000"/>
              <a:gd name="connsiteY133" fmla="*/ 6256575 h 6858000"/>
              <a:gd name="connsiteX134" fmla="*/ 2227086 w 3780000"/>
              <a:gd name="connsiteY134" fmla="*/ 6349126 h 6858000"/>
              <a:gd name="connsiteX135" fmla="*/ 2317717 w 3780000"/>
              <a:gd name="connsiteY135" fmla="*/ 6263524 h 6858000"/>
              <a:gd name="connsiteX136" fmla="*/ 2201191 w 3780000"/>
              <a:gd name="connsiteY136" fmla="*/ 6088585 h 6858000"/>
              <a:gd name="connsiteX137" fmla="*/ 2229843 w 3780000"/>
              <a:gd name="connsiteY137" fmla="*/ 6055721 h 6858000"/>
              <a:gd name="connsiteX138" fmla="*/ 2260379 w 3780000"/>
              <a:gd name="connsiteY138" fmla="*/ 6092741 h 6858000"/>
              <a:gd name="connsiteX139" fmla="*/ 2314960 w 3780000"/>
              <a:gd name="connsiteY139" fmla="*/ 6086734 h 6858000"/>
              <a:gd name="connsiteX140" fmla="*/ 2235427 w 3780000"/>
              <a:gd name="connsiteY140" fmla="*/ 6005743 h 6858000"/>
              <a:gd name="connsiteX141" fmla="*/ 1139542 w 3780000"/>
              <a:gd name="connsiteY141" fmla="*/ 6005743 h 6858000"/>
              <a:gd name="connsiteX142" fmla="*/ 1051667 w 3780000"/>
              <a:gd name="connsiteY142" fmla="*/ 6091345 h 6858000"/>
              <a:gd name="connsiteX143" fmla="*/ 1051667 w 3780000"/>
              <a:gd name="connsiteY143" fmla="*/ 6263490 h 6858000"/>
              <a:gd name="connsiteX144" fmla="*/ 1139542 w 3780000"/>
              <a:gd name="connsiteY144" fmla="*/ 6349092 h 6858000"/>
              <a:gd name="connsiteX145" fmla="*/ 1227416 w 3780000"/>
              <a:gd name="connsiteY145" fmla="*/ 6263490 h 6858000"/>
              <a:gd name="connsiteX146" fmla="*/ 1227416 w 3780000"/>
              <a:gd name="connsiteY146" fmla="*/ 6091345 h 6858000"/>
              <a:gd name="connsiteX147" fmla="*/ 1139542 w 3780000"/>
              <a:gd name="connsiteY147" fmla="*/ 6005743 h 6858000"/>
              <a:gd name="connsiteX148" fmla="*/ 0 w 3780000"/>
              <a:gd name="connsiteY148" fmla="*/ 0 h 6858000"/>
              <a:gd name="connsiteX149" fmla="*/ 3780000 w 3780000"/>
              <a:gd name="connsiteY149" fmla="*/ 0 h 6858000"/>
              <a:gd name="connsiteX150" fmla="*/ 3780000 w 3780000"/>
              <a:gd name="connsiteY150" fmla="*/ 6858000 h 6858000"/>
              <a:gd name="connsiteX151" fmla="*/ 0 w 3780000"/>
              <a:gd name="connsiteY15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780000" h="6858000">
                <a:moveTo>
                  <a:pt x="589261" y="6466579"/>
                </a:moveTo>
                <a:lnTo>
                  <a:pt x="589261" y="6478139"/>
                </a:lnTo>
                <a:lnTo>
                  <a:pt x="589261" y="6489699"/>
                </a:lnTo>
                <a:lnTo>
                  <a:pt x="682126" y="6489699"/>
                </a:lnTo>
                <a:lnTo>
                  <a:pt x="775026" y="6489699"/>
                </a:lnTo>
                <a:lnTo>
                  <a:pt x="775165" y="6478139"/>
                </a:lnTo>
                <a:lnTo>
                  <a:pt x="775165" y="6466579"/>
                </a:lnTo>
                <a:lnTo>
                  <a:pt x="682161" y="6466579"/>
                </a:lnTo>
                <a:close/>
                <a:moveTo>
                  <a:pt x="1459980" y="6076990"/>
                </a:moveTo>
                <a:lnTo>
                  <a:pt x="1460887" y="6076990"/>
                </a:lnTo>
                <a:lnTo>
                  <a:pt x="1483536" y="6220462"/>
                </a:lnTo>
                <a:lnTo>
                  <a:pt x="1437296" y="6220462"/>
                </a:lnTo>
                <a:close/>
                <a:moveTo>
                  <a:pt x="1648153" y="6057572"/>
                </a:moveTo>
                <a:lnTo>
                  <a:pt x="1668045" y="6057572"/>
                </a:lnTo>
                <a:cubicBezTo>
                  <a:pt x="1698547" y="6057572"/>
                  <a:pt x="1709191" y="6069132"/>
                  <a:pt x="1709191" y="6104302"/>
                </a:cubicBezTo>
                <a:lnTo>
                  <a:pt x="1709191" y="6250533"/>
                </a:lnTo>
                <a:cubicBezTo>
                  <a:pt x="1709191" y="6285702"/>
                  <a:pt x="1698582" y="6297263"/>
                  <a:pt x="1668045" y="6297263"/>
                </a:cubicBezTo>
                <a:lnTo>
                  <a:pt x="1648153" y="6297263"/>
                </a:lnTo>
                <a:close/>
                <a:moveTo>
                  <a:pt x="2855015" y="6057537"/>
                </a:moveTo>
                <a:lnTo>
                  <a:pt x="2875361" y="6057537"/>
                </a:lnTo>
                <a:cubicBezTo>
                  <a:pt x="2906351" y="6057537"/>
                  <a:pt x="2917902" y="6069097"/>
                  <a:pt x="2917902" y="6108912"/>
                </a:cubicBezTo>
                <a:cubicBezTo>
                  <a:pt x="2917902" y="6148726"/>
                  <a:pt x="2906351" y="6160286"/>
                  <a:pt x="2875361" y="6160286"/>
                </a:cubicBezTo>
                <a:lnTo>
                  <a:pt x="2855015" y="6160286"/>
                </a:lnTo>
                <a:close/>
                <a:moveTo>
                  <a:pt x="646599" y="6057537"/>
                </a:moveTo>
                <a:lnTo>
                  <a:pt x="666945" y="6057537"/>
                </a:lnTo>
                <a:cubicBezTo>
                  <a:pt x="697935" y="6057537"/>
                  <a:pt x="709486" y="6069097"/>
                  <a:pt x="709486" y="6108912"/>
                </a:cubicBezTo>
                <a:cubicBezTo>
                  <a:pt x="709486" y="6148726"/>
                  <a:pt x="697935" y="6160286"/>
                  <a:pt x="666945" y="6160286"/>
                </a:cubicBezTo>
                <a:lnTo>
                  <a:pt x="646599" y="6160286"/>
                </a:lnTo>
                <a:close/>
                <a:moveTo>
                  <a:pt x="1139542" y="6055686"/>
                </a:moveTo>
                <a:cubicBezTo>
                  <a:pt x="1162679" y="6055686"/>
                  <a:pt x="1170078" y="6067700"/>
                  <a:pt x="1170078" y="6092707"/>
                </a:cubicBezTo>
                <a:lnTo>
                  <a:pt x="1170078" y="6262093"/>
                </a:lnTo>
                <a:cubicBezTo>
                  <a:pt x="1170078" y="6287065"/>
                  <a:pt x="1162679" y="6299114"/>
                  <a:pt x="1139542" y="6299114"/>
                </a:cubicBezTo>
                <a:cubicBezTo>
                  <a:pt x="1116404" y="6299114"/>
                  <a:pt x="1109005" y="6287100"/>
                  <a:pt x="1109005" y="6262093"/>
                </a:cubicBezTo>
                <a:lnTo>
                  <a:pt x="1109005" y="6092707"/>
                </a:lnTo>
                <a:cubicBezTo>
                  <a:pt x="1109005" y="6067735"/>
                  <a:pt x="1116404" y="6055686"/>
                  <a:pt x="1139542" y="6055686"/>
                </a:cubicBezTo>
                <a:close/>
                <a:moveTo>
                  <a:pt x="2797677" y="6010353"/>
                </a:moveTo>
                <a:lnTo>
                  <a:pt x="2797677" y="6344481"/>
                </a:lnTo>
                <a:lnTo>
                  <a:pt x="2855015" y="6344481"/>
                </a:lnTo>
                <a:lnTo>
                  <a:pt x="2855015" y="6207505"/>
                </a:lnTo>
                <a:cubicBezTo>
                  <a:pt x="2865171" y="6207505"/>
                  <a:pt x="2877211" y="6207016"/>
                  <a:pt x="2884609" y="6206108"/>
                </a:cubicBezTo>
                <a:lnTo>
                  <a:pt x="2925301" y="6344481"/>
                </a:lnTo>
                <a:lnTo>
                  <a:pt x="2983581" y="6344481"/>
                </a:lnTo>
                <a:lnTo>
                  <a:pt x="2935038" y="6193150"/>
                </a:lnTo>
                <a:cubicBezTo>
                  <a:pt x="2954476" y="6184350"/>
                  <a:pt x="2975275" y="6162591"/>
                  <a:pt x="2975275" y="6108912"/>
                </a:cubicBezTo>
                <a:cubicBezTo>
                  <a:pt x="2975275" y="6037665"/>
                  <a:pt x="2942436" y="6010353"/>
                  <a:pt x="2878153" y="6010353"/>
                </a:cubicBezTo>
                <a:close/>
                <a:moveTo>
                  <a:pt x="2566474" y="6010353"/>
                </a:moveTo>
                <a:lnTo>
                  <a:pt x="2566474" y="6260242"/>
                </a:lnTo>
                <a:cubicBezTo>
                  <a:pt x="2566474" y="6317624"/>
                  <a:pt x="2599768" y="6349092"/>
                  <a:pt x="2654348" y="6349092"/>
                </a:cubicBezTo>
                <a:cubicBezTo>
                  <a:pt x="2708930" y="6349092"/>
                  <a:pt x="2742223" y="6317624"/>
                  <a:pt x="2742223" y="6260242"/>
                </a:cubicBezTo>
                <a:lnTo>
                  <a:pt x="2742223" y="6010353"/>
                </a:lnTo>
                <a:lnTo>
                  <a:pt x="2684885" y="6010353"/>
                </a:lnTo>
                <a:lnTo>
                  <a:pt x="2684885" y="6262582"/>
                </a:lnTo>
                <a:cubicBezTo>
                  <a:pt x="2684885" y="6287100"/>
                  <a:pt x="2675183" y="6299149"/>
                  <a:pt x="2654348" y="6299149"/>
                </a:cubicBezTo>
                <a:cubicBezTo>
                  <a:pt x="2633514" y="6299149"/>
                  <a:pt x="2623813" y="6287100"/>
                  <a:pt x="2623813" y="6262582"/>
                </a:cubicBezTo>
                <a:lnTo>
                  <a:pt x="2623813" y="6010353"/>
                </a:lnTo>
                <a:close/>
                <a:moveTo>
                  <a:pt x="2361166" y="6010353"/>
                </a:moveTo>
                <a:lnTo>
                  <a:pt x="2361166" y="6344481"/>
                </a:lnTo>
                <a:lnTo>
                  <a:pt x="2521176" y="6344481"/>
                </a:lnTo>
                <a:lnTo>
                  <a:pt x="2521176" y="6294503"/>
                </a:lnTo>
                <a:lnTo>
                  <a:pt x="2418505" y="6294503"/>
                </a:lnTo>
                <a:lnTo>
                  <a:pt x="2418505" y="6196399"/>
                </a:lnTo>
                <a:lnTo>
                  <a:pt x="2492490" y="6196399"/>
                </a:lnTo>
                <a:lnTo>
                  <a:pt x="2492490" y="6146421"/>
                </a:lnTo>
                <a:lnTo>
                  <a:pt x="2418505" y="6146421"/>
                </a:lnTo>
                <a:lnTo>
                  <a:pt x="2418505" y="6060331"/>
                </a:lnTo>
                <a:lnTo>
                  <a:pt x="2514685" y="6060331"/>
                </a:lnTo>
                <a:lnTo>
                  <a:pt x="2514685" y="6010353"/>
                </a:lnTo>
                <a:close/>
                <a:moveTo>
                  <a:pt x="2035178" y="6010353"/>
                </a:moveTo>
                <a:lnTo>
                  <a:pt x="2035178" y="6344481"/>
                </a:lnTo>
                <a:lnTo>
                  <a:pt x="2092516" y="6344481"/>
                </a:lnTo>
                <a:lnTo>
                  <a:pt x="2092516" y="6010353"/>
                </a:lnTo>
                <a:close/>
                <a:moveTo>
                  <a:pt x="1798462" y="6010353"/>
                </a:moveTo>
                <a:lnTo>
                  <a:pt x="1868294" y="6344481"/>
                </a:lnTo>
                <a:lnTo>
                  <a:pt x="1925632" y="6344481"/>
                </a:lnTo>
                <a:lnTo>
                  <a:pt x="1995464" y="6010353"/>
                </a:lnTo>
                <a:lnTo>
                  <a:pt x="1939033" y="6010353"/>
                </a:lnTo>
                <a:lnTo>
                  <a:pt x="1897434" y="6242220"/>
                </a:lnTo>
                <a:lnTo>
                  <a:pt x="1896527" y="6242220"/>
                </a:lnTo>
                <a:lnTo>
                  <a:pt x="1854893" y="6010353"/>
                </a:lnTo>
                <a:close/>
                <a:moveTo>
                  <a:pt x="1590815" y="6010353"/>
                </a:moveTo>
                <a:lnTo>
                  <a:pt x="1590815" y="6344516"/>
                </a:lnTo>
                <a:lnTo>
                  <a:pt x="1675898" y="6344516"/>
                </a:lnTo>
                <a:cubicBezTo>
                  <a:pt x="1735086" y="6344516"/>
                  <a:pt x="1766530" y="6312106"/>
                  <a:pt x="1766530" y="6243618"/>
                </a:cubicBezTo>
                <a:lnTo>
                  <a:pt x="1766530" y="6111252"/>
                </a:lnTo>
                <a:cubicBezTo>
                  <a:pt x="1766530" y="6042764"/>
                  <a:pt x="1735086" y="6010353"/>
                  <a:pt x="1675898" y="6010353"/>
                </a:cubicBezTo>
                <a:close/>
                <a:moveTo>
                  <a:pt x="1424802" y="6010353"/>
                </a:moveTo>
                <a:lnTo>
                  <a:pt x="1363311" y="6344481"/>
                </a:lnTo>
                <a:lnTo>
                  <a:pt x="1418800" y="6344481"/>
                </a:lnTo>
                <a:lnTo>
                  <a:pt x="1428955" y="6270440"/>
                </a:lnTo>
                <a:lnTo>
                  <a:pt x="1491842" y="6270440"/>
                </a:lnTo>
                <a:lnTo>
                  <a:pt x="1502033" y="6344481"/>
                </a:lnTo>
                <a:lnTo>
                  <a:pt x="1557521" y="6344481"/>
                </a:lnTo>
                <a:lnTo>
                  <a:pt x="1496030" y="6010353"/>
                </a:lnTo>
                <a:close/>
                <a:moveTo>
                  <a:pt x="820464" y="6010353"/>
                </a:moveTo>
                <a:lnTo>
                  <a:pt x="820464" y="6344481"/>
                </a:lnTo>
                <a:lnTo>
                  <a:pt x="877803" y="6344481"/>
                </a:lnTo>
                <a:lnTo>
                  <a:pt x="877803" y="6196399"/>
                </a:lnTo>
                <a:lnTo>
                  <a:pt x="938840" y="6196399"/>
                </a:lnTo>
                <a:lnTo>
                  <a:pt x="938840" y="6344481"/>
                </a:lnTo>
                <a:lnTo>
                  <a:pt x="996178" y="6344481"/>
                </a:lnTo>
                <a:lnTo>
                  <a:pt x="996178" y="6010353"/>
                </a:lnTo>
                <a:lnTo>
                  <a:pt x="938840" y="6010353"/>
                </a:lnTo>
                <a:lnTo>
                  <a:pt x="938840" y="6146421"/>
                </a:lnTo>
                <a:lnTo>
                  <a:pt x="877803" y="6146421"/>
                </a:lnTo>
                <a:lnTo>
                  <a:pt x="877803" y="6010353"/>
                </a:lnTo>
                <a:close/>
                <a:moveTo>
                  <a:pt x="589261" y="6010353"/>
                </a:moveTo>
                <a:lnTo>
                  <a:pt x="589261" y="6344481"/>
                </a:lnTo>
                <a:lnTo>
                  <a:pt x="646599" y="6344481"/>
                </a:lnTo>
                <a:lnTo>
                  <a:pt x="646599" y="6207505"/>
                </a:lnTo>
                <a:cubicBezTo>
                  <a:pt x="656790" y="6207505"/>
                  <a:pt x="668795" y="6207016"/>
                  <a:pt x="676193" y="6206108"/>
                </a:cubicBezTo>
                <a:lnTo>
                  <a:pt x="716885" y="6344481"/>
                </a:lnTo>
                <a:lnTo>
                  <a:pt x="775165" y="6344481"/>
                </a:lnTo>
                <a:lnTo>
                  <a:pt x="726622" y="6193150"/>
                </a:lnTo>
                <a:cubicBezTo>
                  <a:pt x="746060" y="6184350"/>
                  <a:pt x="766859" y="6162591"/>
                  <a:pt x="766859" y="6108912"/>
                </a:cubicBezTo>
                <a:cubicBezTo>
                  <a:pt x="766859" y="6037665"/>
                  <a:pt x="734020" y="6010353"/>
                  <a:pt x="669737" y="6010353"/>
                </a:cubicBezTo>
                <a:close/>
                <a:moveTo>
                  <a:pt x="3108449" y="6005743"/>
                </a:moveTo>
                <a:cubicBezTo>
                  <a:pt x="3052053" y="6005743"/>
                  <a:pt x="3019667" y="6035814"/>
                  <a:pt x="3019667" y="6089039"/>
                </a:cubicBezTo>
                <a:cubicBezTo>
                  <a:pt x="3019667" y="6184839"/>
                  <a:pt x="3136193" y="6202406"/>
                  <a:pt x="3136193" y="6268589"/>
                </a:cubicBezTo>
                <a:cubicBezTo>
                  <a:pt x="3136193" y="6288496"/>
                  <a:pt x="3122792" y="6299148"/>
                  <a:pt x="3102900" y="6299148"/>
                </a:cubicBezTo>
                <a:cubicBezTo>
                  <a:pt x="3084404" y="6299148"/>
                  <a:pt x="3070967" y="6282489"/>
                  <a:pt x="3068664" y="6248716"/>
                </a:cubicBezTo>
                <a:lnTo>
                  <a:pt x="3014083" y="6256575"/>
                </a:lnTo>
                <a:cubicBezTo>
                  <a:pt x="3016421" y="6306552"/>
                  <a:pt x="3046923" y="6349126"/>
                  <a:pt x="3100108" y="6349126"/>
                </a:cubicBezTo>
                <a:cubicBezTo>
                  <a:pt x="3153747" y="6349126"/>
                  <a:pt x="3190739" y="6318601"/>
                  <a:pt x="3190739" y="6263524"/>
                </a:cubicBezTo>
                <a:cubicBezTo>
                  <a:pt x="3190739" y="6172824"/>
                  <a:pt x="3074213" y="6145513"/>
                  <a:pt x="3074213" y="6088585"/>
                </a:cubicBezTo>
                <a:cubicBezTo>
                  <a:pt x="3074213" y="6067770"/>
                  <a:pt x="3084369" y="6055721"/>
                  <a:pt x="3102865" y="6055721"/>
                </a:cubicBezTo>
                <a:cubicBezTo>
                  <a:pt x="3115812" y="6055721"/>
                  <a:pt x="3131098" y="6064068"/>
                  <a:pt x="3133401" y="6092741"/>
                </a:cubicBezTo>
                <a:lnTo>
                  <a:pt x="3187982" y="6086734"/>
                </a:lnTo>
                <a:cubicBezTo>
                  <a:pt x="3182887" y="6039516"/>
                  <a:pt x="3155143" y="6005743"/>
                  <a:pt x="3108449" y="6005743"/>
                </a:cubicBezTo>
                <a:close/>
                <a:moveTo>
                  <a:pt x="2235427" y="6005743"/>
                </a:moveTo>
                <a:cubicBezTo>
                  <a:pt x="2179031" y="6005743"/>
                  <a:pt x="2146645" y="6035814"/>
                  <a:pt x="2146645" y="6089039"/>
                </a:cubicBezTo>
                <a:cubicBezTo>
                  <a:pt x="2146645" y="6184839"/>
                  <a:pt x="2263171" y="6202406"/>
                  <a:pt x="2263171" y="6268589"/>
                </a:cubicBezTo>
                <a:cubicBezTo>
                  <a:pt x="2263171" y="6288496"/>
                  <a:pt x="2249770" y="6299148"/>
                  <a:pt x="2229878" y="6299148"/>
                </a:cubicBezTo>
                <a:cubicBezTo>
                  <a:pt x="2211381" y="6299148"/>
                  <a:pt x="2197945" y="6282489"/>
                  <a:pt x="2195642" y="6248716"/>
                </a:cubicBezTo>
                <a:lnTo>
                  <a:pt x="2141061" y="6256575"/>
                </a:lnTo>
                <a:cubicBezTo>
                  <a:pt x="2143399" y="6306552"/>
                  <a:pt x="2173901" y="6349126"/>
                  <a:pt x="2227086" y="6349126"/>
                </a:cubicBezTo>
                <a:cubicBezTo>
                  <a:pt x="2280725" y="6349126"/>
                  <a:pt x="2317717" y="6318601"/>
                  <a:pt x="2317717" y="6263524"/>
                </a:cubicBezTo>
                <a:cubicBezTo>
                  <a:pt x="2317717" y="6172824"/>
                  <a:pt x="2201191" y="6145513"/>
                  <a:pt x="2201191" y="6088585"/>
                </a:cubicBezTo>
                <a:cubicBezTo>
                  <a:pt x="2201191" y="6067770"/>
                  <a:pt x="2211347" y="6055721"/>
                  <a:pt x="2229843" y="6055721"/>
                </a:cubicBezTo>
                <a:cubicBezTo>
                  <a:pt x="2242790" y="6055721"/>
                  <a:pt x="2258076" y="6064068"/>
                  <a:pt x="2260379" y="6092741"/>
                </a:cubicBezTo>
                <a:lnTo>
                  <a:pt x="2314960" y="6086734"/>
                </a:lnTo>
                <a:cubicBezTo>
                  <a:pt x="2309865" y="6039516"/>
                  <a:pt x="2282121" y="6005743"/>
                  <a:pt x="2235427" y="6005743"/>
                </a:cubicBezTo>
                <a:close/>
                <a:moveTo>
                  <a:pt x="1139542" y="6005743"/>
                </a:moveTo>
                <a:cubicBezTo>
                  <a:pt x="1079412" y="6005743"/>
                  <a:pt x="1051667" y="6044126"/>
                  <a:pt x="1051667" y="6091345"/>
                </a:cubicBezTo>
                <a:lnTo>
                  <a:pt x="1051667" y="6263490"/>
                </a:lnTo>
                <a:cubicBezTo>
                  <a:pt x="1051667" y="6310674"/>
                  <a:pt x="1079412" y="6349092"/>
                  <a:pt x="1139542" y="6349092"/>
                </a:cubicBezTo>
                <a:cubicBezTo>
                  <a:pt x="1199672" y="6349092"/>
                  <a:pt x="1227416" y="6310709"/>
                  <a:pt x="1227416" y="6263490"/>
                </a:cubicBezTo>
                <a:lnTo>
                  <a:pt x="1227416" y="6091345"/>
                </a:lnTo>
                <a:cubicBezTo>
                  <a:pt x="1227416" y="6044161"/>
                  <a:pt x="1199672" y="6005743"/>
                  <a:pt x="1139542" y="6005743"/>
                </a:cubicBezTo>
                <a:close/>
                <a:moveTo>
                  <a:pt x="0" y="0"/>
                </a:moveTo>
                <a:lnTo>
                  <a:pt x="3780000" y="0"/>
                </a:lnTo>
                <a:lnTo>
                  <a:pt x="3780000" y="6858000"/>
                </a:lnTo>
                <a:lnTo>
                  <a:pt x="0" y="6858000"/>
                </a:lnTo>
                <a:close/>
              </a:path>
            </a:pathLst>
          </a:custGeom>
          <a:solidFill>
            <a:schemeClr val="bg2">
              <a:lumMod val="95000"/>
            </a:schemeClr>
          </a:solidFill>
        </p:spPr>
        <p:txBody>
          <a:bodyPr wrap="square" tIns="3816000">
            <a:noAutofit/>
          </a:bodyPr>
          <a:lstStyle>
            <a:lvl1pPr marL="0" indent="0" algn="ctr">
              <a:buFontTx/>
              <a:buNone/>
              <a:defRPr sz="1600">
                <a:solidFill>
                  <a:schemeClr val="tx1">
                    <a:lumMod val="50000"/>
                    <a:lumOff val="50000"/>
                  </a:schemeClr>
                </a:solidFill>
              </a:defRPr>
            </a:lvl1pPr>
          </a:lstStyle>
          <a:p>
            <a:r>
              <a:rPr lang="nl-NL" noProof="0"/>
              <a:t>Selecteer een afbeelding</a:t>
            </a:r>
          </a:p>
        </p:txBody>
      </p:sp>
      <p:sp>
        <p:nvSpPr>
          <p:cNvPr id="90" name="Freeform: Shape 89">
            <a:extLst>
              <a:ext uri="{FF2B5EF4-FFF2-40B4-BE49-F238E27FC236}">
                <a16:creationId xmlns="" xmlns:a16="http://schemas.microsoft.com/office/drawing/2014/main" id="{58CC0106-8987-41C5-9660-2BE263921B42}"/>
              </a:ext>
            </a:extLst>
          </p:cNvPr>
          <p:cNvSpPr>
            <a:spLocks noGrp="1"/>
          </p:cNvSpPr>
          <p:nvPr>
            <p:ph type="pic" sz="quarter" idx="14" hasCustomPrompt="1"/>
          </p:nvPr>
        </p:nvSpPr>
        <p:spPr>
          <a:xfrm>
            <a:off x="3782940" y="0"/>
            <a:ext cx="8409060" cy="6858000"/>
          </a:xfrm>
          <a:custGeom>
            <a:avLst/>
            <a:gdLst>
              <a:gd name="connsiteX0" fmla="*/ 7608570 w 8409060"/>
              <a:gd name="connsiteY0" fmla="*/ 6112205 h 6858000"/>
              <a:gd name="connsiteX1" fmla="*/ 7666269 w 8409060"/>
              <a:gd name="connsiteY1" fmla="*/ 6117936 h 6858000"/>
              <a:gd name="connsiteX2" fmla="*/ 7850236 w 8409060"/>
              <a:gd name="connsiteY2" fmla="*/ 6215833 h 6858000"/>
              <a:gd name="connsiteX3" fmla="*/ 8050864 w 8409060"/>
              <a:gd name="connsiteY3" fmla="*/ 6330244 h 6858000"/>
              <a:gd name="connsiteX4" fmla="*/ 8406762 w 8409060"/>
              <a:gd name="connsiteY4" fmla="*/ 6430090 h 6858000"/>
              <a:gd name="connsiteX5" fmla="*/ 8409060 w 8409060"/>
              <a:gd name="connsiteY5" fmla="*/ 6430610 h 6858000"/>
              <a:gd name="connsiteX6" fmla="*/ 8409060 w 8409060"/>
              <a:gd name="connsiteY6" fmla="*/ 6614369 h 6858000"/>
              <a:gd name="connsiteX7" fmla="*/ 8385559 w 8409060"/>
              <a:gd name="connsiteY7" fmla="*/ 6603515 h 6858000"/>
              <a:gd name="connsiteX8" fmla="*/ 8040207 w 8409060"/>
              <a:gd name="connsiteY8" fmla="*/ 6504039 h 6858000"/>
              <a:gd name="connsiteX9" fmla="*/ 8001726 w 8409060"/>
              <a:gd name="connsiteY9" fmla="*/ 6497466 h 6858000"/>
              <a:gd name="connsiteX10" fmla="*/ 7813798 w 8409060"/>
              <a:gd name="connsiteY10" fmla="*/ 6422028 h 6858000"/>
              <a:gd name="connsiteX11" fmla="*/ 7617678 w 8409060"/>
              <a:gd name="connsiteY11" fmla="*/ 6347829 h 6858000"/>
              <a:gd name="connsiteX12" fmla="*/ 7311831 w 8409060"/>
              <a:gd name="connsiteY12" fmla="*/ 6445079 h 6858000"/>
              <a:gd name="connsiteX13" fmla="*/ 7252013 w 8409060"/>
              <a:gd name="connsiteY13" fmla="*/ 6477369 h 6858000"/>
              <a:gd name="connsiteX14" fmla="*/ 6762714 w 8409060"/>
              <a:gd name="connsiteY14" fmla="*/ 6627864 h 6858000"/>
              <a:gd name="connsiteX15" fmla="*/ 6671846 w 8409060"/>
              <a:gd name="connsiteY15" fmla="*/ 6626435 h 6858000"/>
              <a:gd name="connsiteX16" fmla="*/ 6429816 w 8409060"/>
              <a:gd name="connsiteY16" fmla="*/ 6654819 h 6858000"/>
              <a:gd name="connsiteX17" fmla="*/ 6083176 w 8409060"/>
              <a:gd name="connsiteY17" fmla="*/ 6850189 h 6858000"/>
              <a:gd name="connsiteX18" fmla="*/ 6071838 w 8409060"/>
              <a:gd name="connsiteY18" fmla="*/ 6858000 h 6858000"/>
              <a:gd name="connsiteX19" fmla="*/ 5951321 w 8409060"/>
              <a:gd name="connsiteY19" fmla="*/ 6858000 h 6858000"/>
              <a:gd name="connsiteX20" fmla="*/ 5989612 w 8409060"/>
              <a:gd name="connsiteY20" fmla="*/ 6836089 h 6858000"/>
              <a:gd name="connsiteX21" fmla="*/ 6352593 w 8409060"/>
              <a:gd name="connsiteY21" fmla="*/ 6627396 h 6858000"/>
              <a:gd name="connsiteX22" fmla="*/ 6412197 w 8409060"/>
              <a:gd name="connsiteY22" fmla="*/ 6590314 h 6858000"/>
              <a:gd name="connsiteX23" fmla="*/ 6634508 w 8409060"/>
              <a:gd name="connsiteY23" fmla="*/ 6491820 h 6858000"/>
              <a:gd name="connsiteX24" fmla="*/ 7090380 w 8409060"/>
              <a:gd name="connsiteY24" fmla="*/ 6293106 h 6858000"/>
              <a:gd name="connsiteX25" fmla="*/ 7608570 w 8409060"/>
              <a:gd name="connsiteY25" fmla="*/ 6112205 h 6858000"/>
              <a:gd name="connsiteX26" fmla="*/ 7648992 w 8409060"/>
              <a:gd name="connsiteY26" fmla="*/ 5868829 h 6858000"/>
              <a:gd name="connsiteX27" fmla="*/ 7776553 w 8409060"/>
              <a:gd name="connsiteY27" fmla="*/ 5880137 h 6858000"/>
              <a:gd name="connsiteX28" fmla="*/ 8400178 w 8409060"/>
              <a:gd name="connsiteY28" fmla="*/ 6353709 h 6858000"/>
              <a:gd name="connsiteX29" fmla="*/ 8409060 w 8409060"/>
              <a:gd name="connsiteY29" fmla="*/ 6365830 h 6858000"/>
              <a:gd name="connsiteX30" fmla="*/ 8409060 w 8409060"/>
              <a:gd name="connsiteY30" fmla="*/ 6424881 h 6858000"/>
              <a:gd name="connsiteX31" fmla="*/ 8407978 w 8409060"/>
              <a:gd name="connsiteY31" fmla="*/ 6424636 h 6858000"/>
              <a:gd name="connsiteX32" fmla="*/ 8052684 w 8409060"/>
              <a:gd name="connsiteY32" fmla="*/ 6324962 h 6858000"/>
              <a:gd name="connsiteX33" fmla="*/ 7853548 w 8409060"/>
              <a:gd name="connsiteY33" fmla="*/ 6211327 h 6858000"/>
              <a:gd name="connsiteX34" fmla="*/ 7667458 w 8409060"/>
              <a:gd name="connsiteY34" fmla="*/ 6112476 h 6858000"/>
              <a:gd name="connsiteX35" fmla="*/ 7087393 w 8409060"/>
              <a:gd name="connsiteY35" fmla="*/ 6288388 h 6858000"/>
              <a:gd name="connsiteX36" fmla="*/ 6634184 w 8409060"/>
              <a:gd name="connsiteY36" fmla="*/ 6486237 h 6858000"/>
              <a:gd name="connsiteX37" fmla="*/ 6409187 w 8409060"/>
              <a:gd name="connsiteY37" fmla="*/ 6585596 h 6858000"/>
              <a:gd name="connsiteX38" fmla="*/ 6349774 w 8409060"/>
              <a:gd name="connsiteY38" fmla="*/ 6622561 h 6858000"/>
              <a:gd name="connsiteX39" fmla="*/ 5947596 w 8409060"/>
              <a:gd name="connsiteY39" fmla="*/ 6853705 h 6858000"/>
              <a:gd name="connsiteX40" fmla="*/ 5940088 w 8409060"/>
              <a:gd name="connsiteY40" fmla="*/ 6858000 h 6858000"/>
              <a:gd name="connsiteX41" fmla="*/ 5708149 w 8409060"/>
              <a:gd name="connsiteY41" fmla="*/ 6858000 h 6858000"/>
              <a:gd name="connsiteX42" fmla="*/ 5753476 w 8409060"/>
              <a:gd name="connsiteY42" fmla="*/ 6840781 h 6858000"/>
              <a:gd name="connsiteX43" fmla="*/ 6225397 w 8409060"/>
              <a:gd name="connsiteY43" fmla="*/ 6627223 h 6858000"/>
              <a:gd name="connsiteX44" fmla="*/ 6264896 w 8409060"/>
              <a:gd name="connsiteY44" fmla="*/ 6598432 h 6858000"/>
              <a:gd name="connsiteX45" fmla="*/ 6375081 w 8409060"/>
              <a:gd name="connsiteY45" fmla="*/ 6530817 h 6858000"/>
              <a:gd name="connsiteX46" fmla="*/ 6424635 w 8409060"/>
              <a:gd name="connsiteY46" fmla="*/ 6505716 h 6858000"/>
              <a:gd name="connsiteX47" fmla="*/ 6540357 w 8409060"/>
              <a:gd name="connsiteY47" fmla="*/ 6456095 h 6858000"/>
              <a:gd name="connsiteX48" fmla="*/ 6884119 w 8409060"/>
              <a:gd name="connsiteY48" fmla="*/ 6250375 h 6858000"/>
              <a:gd name="connsiteX49" fmla="*/ 7648992 w 8409060"/>
              <a:gd name="connsiteY49" fmla="*/ 5868829 h 6858000"/>
              <a:gd name="connsiteX50" fmla="*/ 7560417 w 8409060"/>
              <a:gd name="connsiteY50" fmla="*/ 5730139 h 6858000"/>
              <a:gd name="connsiteX51" fmla="*/ 7837496 w 8409060"/>
              <a:gd name="connsiteY51" fmla="*/ 5786326 h 6858000"/>
              <a:gd name="connsiteX52" fmla="*/ 8399011 w 8409060"/>
              <a:gd name="connsiteY52" fmla="*/ 6110470 h 6858000"/>
              <a:gd name="connsiteX53" fmla="*/ 8409060 w 8409060"/>
              <a:gd name="connsiteY53" fmla="*/ 6116907 h 6858000"/>
              <a:gd name="connsiteX54" fmla="*/ 8409060 w 8409060"/>
              <a:gd name="connsiteY54" fmla="*/ 6356384 h 6858000"/>
              <a:gd name="connsiteX55" fmla="*/ 8404715 w 8409060"/>
              <a:gd name="connsiteY55" fmla="*/ 6350456 h 6858000"/>
              <a:gd name="connsiteX56" fmla="*/ 7777698 w 8409060"/>
              <a:gd name="connsiteY56" fmla="*/ 5874676 h 6858000"/>
              <a:gd name="connsiteX57" fmla="*/ 6880205 w 8409060"/>
              <a:gd name="connsiteY57" fmla="*/ 6246399 h 6858000"/>
              <a:gd name="connsiteX58" fmla="*/ 6538319 w 8409060"/>
              <a:gd name="connsiteY58" fmla="*/ 6450903 h 6858000"/>
              <a:gd name="connsiteX59" fmla="*/ 6422094 w 8409060"/>
              <a:gd name="connsiteY59" fmla="*/ 6500747 h 6858000"/>
              <a:gd name="connsiteX60" fmla="*/ 6372568 w 8409060"/>
              <a:gd name="connsiteY60" fmla="*/ 6525837 h 6858000"/>
              <a:gd name="connsiteX61" fmla="*/ 6261602 w 8409060"/>
              <a:gd name="connsiteY61" fmla="*/ 6593932 h 6858000"/>
              <a:gd name="connsiteX62" fmla="*/ 6222120 w 8409060"/>
              <a:gd name="connsiteY62" fmla="*/ 6622701 h 6858000"/>
              <a:gd name="connsiteX63" fmla="*/ 5700636 w 8409060"/>
              <a:gd name="connsiteY63" fmla="*/ 6854881 h 6858000"/>
              <a:gd name="connsiteX64" fmla="*/ 5692293 w 8409060"/>
              <a:gd name="connsiteY64" fmla="*/ 6858000 h 6858000"/>
              <a:gd name="connsiteX65" fmla="*/ 5543934 w 8409060"/>
              <a:gd name="connsiteY65" fmla="*/ 6858000 h 6858000"/>
              <a:gd name="connsiteX66" fmla="*/ 5580134 w 8409060"/>
              <a:gd name="connsiteY66" fmla="*/ 6844286 h 6858000"/>
              <a:gd name="connsiteX67" fmla="*/ 6055124 w 8409060"/>
              <a:gd name="connsiteY67" fmla="*/ 6635965 h 6858000"/>
              <a:gd name="connsiteX68" fmla="*/ 6451913 w 8409060"/>
              <a:gd name="connsiteY68" fmla="*/ 6392197 h 6858000"/>
              <a:gd name="connsiteX69" fmla="*/ 6528209 w 8409060"/>
              <a:gd name="connsiteY69" fmla="*/ 6343955 h 6858000"/>
              <a:gd name="connsiteX70" fmla="*/ 6749655 w 8409060"/>
              <a:gd name="connsiteY70" fmla="*/ 6182318 h 6858000"/>
              <a:gd name="connsiteX71" fmla="*/ 7272925 w 8409060"/>
              <a:gd name="connsiteY71" fmla="*/ 5823084 h 6858000"/>
              <a:gd name="connsiteX72" fmla="*/ 7560417 w 8409060"/>
              <a:gd name="connsiteY72" fmla="*/ 5730139 h 6858000"/>
              <a:gd name="connsiteX73" fmla="*/ 7544038 w 8409060"/>
              <a:gd name="connsiteY73" fmla="*/ 5578247 h 6858000"/>
              <a:gd name="connsiteX74" fmla="*/ 7751960 w 8409060"/>
              <a:gd name="connsiteY74" fmla="*/ 5613702 h 6858000"/>
              <a:gd name="connsiteX75" fmla="*/ 8408945 w 8409060"/>
              <a:gd name="connsiteY75" fmla="*/ 5995494 h 6858000"/>
              <a:gd name="connsiteX76" fmla="*/ 8409060 w 8409060"/>
              <a:gd name="connsiteY76" fmla="*/ 5995570 h 6858000"/>
              <a:gd name="connsiteX77" fmla="*/ 8409060 w 8409060"/>
              <a:gd name="connsiteY77" fmla="*/ 6110275 h 6858000"/>
              <a:gd name="connsiteX78" fmla="*/ 8402029 w 8409060"/>
              <a:gd name="connsiteY78" fmla="*/ 6105770 h 6858000"/>
              <a:gd name="connsiteX79" fmla="*/ 7839924 w 8409060"/>
              <a:gd name="connsiteY79" fmla="*/ 5781296 h 6858000"/>
              <a:gd name="connsiteX80" fmla="*/ 7270138 w 8409060"/>
              <a:gd name="connsiteY80" fmla="*/ 5818238 h 6858000"/>
              <a:gd name="connsiteX81" fmla="*/ 6745646 w 8409060"/>
              <a:gd name="connsiteY81" fmla="*/ 6178421 h 6858000"/>
              <a:gd name="connsiteX82" fmla="*/ 6525334 w 8409060"/>
              <a:gd name="connsiteY82" fmla="*/ 6339160 h 6858000"/>
              <a:gd name="connsiteX83" fmla="*/ 6448636 w 8409060"/>
              <a:gd name="connsiteY83" fmla="*/ 6387664 h 6858000"/>
              <a:gd name="connsiteX84" fmla="*/ 6052495 w 8409060"/>
              <a:gd name="connsiteY84" fmla="*/ 6631030 h 6858000"/>
              <a:gd name="connsiteX85" fmla="*/ 5535098 w 8409060"/>
              <a:gd name="connsiteY85" fmla="*/ 6855478 h 6858000"/>
              <a:gd name="connsiteX86" fmla="*/ 5527737 w 8409060"/>
              <a:gd name="connsiteY86" fmla="*/ 6858000 h 6858000"/>
              <a:gd name="connsiteX87" fmla="*/ 5442223 w 8409060"/>
              <a:gd name="connsiteY87" fmla="*/ 6858000 h 6858000"/>
              <a:gd name="connsiteX88" fmla="*/ 5451464 w 8409060"/>
              <a:gd name="connsiteY88" fmla="*/ 6852371 h 6858000"/>
              <a:gd name="connsiteX89" fmla="*/ 5658263 w 8409060"/>
              <a:gd name="connsiteY89" fmla="*/ 6746586 h 6858000"/>
              <a:gd name="connsiteX90" fmla="*/ 5670446 w 8409060"/>
              <a:gd name="connsiteY90" fmla="*/ 6742343 h 6858000"/>
              <a:gd name="connsiteX91" fmla="*/ 6112204 w 8409060"/>
              <a:gd name="connsiteY91" fmla="*/ 6539419 h 6858000"/>
              <a:gd name="connsiteX92" fmla="*/ 6344666 w 8409060"/>
              <a:gd name="connsiteY92" fmla="*/ 6373857 h 6858000"/>
              <a:gd name="connsiteX93" fmla="*/ 6495862 w 8409060"/>
              <a:gd name="connsiteY93" fmla="*/ 6269702 h 6858000"/>
              <a:gd name="connsiteX94" fmla="*/ 6802067 w 8409060"/>
              <a:gd name="connsiteY94" fmla="*/ 6020854 h 6858000"/>
              <a:gd name="connsiteX95" fmla="*/ 7254361 w 8409060"/>
              <a:gd name="connsiteY95" fmla="*/ 5673115 h 6858000"/>
              <a:gd name="connsiteX96" fmla="*/ 7544038 w 8409060"/>
              <a:gd name="connsiteY96" fmla="*/ 5578247 h 6858000"/>
              <a:gd name="connsiteX97" fmla="*/ 0 w 8409060"/>
              <a:gd name="connsiteY97" fmla="*/ 0 h 6858000"/>
              <a:gd name="connsiteX98" fmla="*/ 8409060 w 8409060"/>
              <a:gd name="connsiteY98" fmla="*/ 0 h 6858000"/>
              <a:gd name="connsiteX99" fmla="*/ 8409060 w 8409060"/>
              <a:gd name="connsiteY99" fmla="*/ 5988882 h 6858000"/>
              <a:gd name="connsiteX100" fmla="*/ 8396413 w 8409060"/>
              <a:gd name="connsiteY100" fmla="*/ 5980561 h 6858000"/>
              <a:gd name="connsiteX101" fmla="*/ 7754004 w 8409060"/>
              <a:gd name="connsiteY101" fmla="*/ 5608504 h 6858000"/>
              <a:gd name="connsiteX102" fmla="*/ 7251955 w 8409060"/>
              <a:gd name="connsiteY102" fmla="*/ 5668074 h 6858000"/>
              <a:gd name="connsiteX103" fmla="*/ 6798009 w 8409060"/>
              <a:gd name="connsiteY103" fmla="*/ 6017018 h 6858000"/>
              <a:gd name="connsiteX104" fmla="*/ 6492607 w 8409060"/>
              <a:gd name="connsiteY104" fmla="*/ 6265157 h 6858000"/>
              <a:gd name="connsiteX105" fmla="*/ 6341550 w 8409060"/>
              <a:gd name="connsiteY105" fmla="*/ 6369223 h 6858000"/>
              <a:gd name="connsiteX106" fmla="*/ 6108720 w 8409060"/>
              <a:gd name="connsiteY106" fmla="*/ 6535054 h 6858000"/>
              <a:gd name="connsiteX107" fmla="*/ 5668609 w 8409060"/>
              <a:gd name="connsiteY107" fmla="*/ 6737067 h 6858000"/>
              <a:gd name="connsiteX108" fmla="*/ 5656421 w 8409060"/>
              <a:gd name="connsiteY108" fmla="*/ 6741315 h 6858000"/>
              <a:gd name="connsiteX109" fmla="*/ 5448583 w 8409060"/>
              <a:gd name="connsiteY109" fmla="*/ 6847588 h 6858000"/>
              <a:gd name="connsiteX110" fmla="*/ 5431493 w 8409060"/>
              <a:gd name="connsiteY110" fmla="*/ 6858000 h 6858000"/>
              <a:gd name="connsiteX111" fmla="*/ 0 w 8409060"/>
              <a:gd name="connsiteY1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409060" h="6858000">
                <a:moveTo>
                  <a:pt x="7608570" y="6112205"/>
                </a:moveTo>
                <a:cubicBezTo>
                  <a:pt x="7629452" y="6112291"/>
                  <a:pt x="7648823" y="6114128"/>
                  <a:pt x="7666269" y="6117936"/>
                </a:cubicBezTo>
                <a:cubicBezTo>
                  <a:pt x="7738662" y="6133742"/>
                  <a:pt x="7792861" y="6173615"/>
                  <a:pt x="7850236" y="6215833"/>
                </a:cubicBezTo>
                <a:cubicBezTo>
                  <a:pt x="7907171" y="6257716"/>
                  <a:pt x="7966038" y="6301023"/>
                  <a:pt x="8050864" y="6330244"/>
                </a:cubicBezTo>
                <a:cubicBezTo>
                  <a:pt x="8200459" y="6381757"/>
                  <a:pt x="8366339" y="6420840"/>
                  <a:pt x="8406762" y="6430090"/>
                </a:cubicBezTo>
                <a:lnTo>
                  <a:pt x="8409060" y="6430610"/>
                </a:lnTo>
                <a:lnTo>
                  <a:pt x="8409060" y="6614369"/>
                </a:lnTo>
                <a:lnTo>
                  <a:pt x="8385559" y="6603515"/>
                </a:lnTo>
                <a:cubicBezTo>
                  <a:pt x="8292812" y="6564619"/>
                  <a:pt x="8129135" y="6519124"/>
                  <a:pt x="8040207" y="6504039"/>
                </a:cubicBezTo>
                <a:cubicBezTo>
                  <a:pt x="8027634" y="6501943"/>
                  <a:pt x="8014871" y="6499752"/>
                  <a:pt x="8001726" y="6497466"/>
                </a:cubicBezTo>
                <a:cubicBezTo>
                  <a:pt x="7934384" y="6485846"/>
                  <a:pt x="7873043" y="6453366"/>
                  <a:pt x="7813798" y="6422028"/>
                </a:cubicBezTo>
                <a:cubicBezTo>
                  <a:pt x="7748361" y="6387453"/>
                  <a:pt x="7686544" y="6354686"/>
                  <a:pt x="7617678" y="6347829"/>
                </a:cubicBezTo>
                <a:cubicBezTo>
                  <a:pt x="7508046" y="6336780"/>
                  <a:pt x="7408319" y="6391834"/>
                  <a:pt x="7311831" y="6445079"/>
                </a:cubicBezTo>
                <a:cubicBezTo>
                  <a:pt x="7292114" y="6455937"/>
                  <a:pt x="7271730" y="6467177"/>
                  <a:pt x="7252013" y="6477369"/>
                </a:cubicBezTo>
                <a:cubicBezTo>
                  <a:pt x="7074182" y="6569475"/>
                  <a:pt x="6937117" y="6623673"/>
                  <a:pt x="6762714" y="6627864"/>
                </a:cubicBezTo>
                <a:cubicBezTo>
                  <a:pt x="6732615" y="6628530"/>
                  <a:pt x="6701659" y="6627483"/>
                  <a:pt x="6671846" y="6626435"/>
                </a:cubicBezTo>
                <a:cubicBezTo>
                  <a:pt x="6590217" y="6623673"/>
                  <a:pt x="6505825" y="6620720"/>
                  <a:pt x="6429816" y="6654819"/>
                </a:cubicBezTo>
                <a:cubicBezTo>
                  <a:pt x="6335387" y="6697242"/>
                  <a:pt x="6171898" y="6791441"/>
                  <a:pt x="6083176" y="6850189"/>
                </a:cubicBezTo>
                <a:lnTo>
                  <a:pt x="6071838" y="6858000"/>
                </a:lnTo>
                <a:lnTo>
                  <a:pt x="5951321" y="6858000"/>
                </a:lnTo>
                <a:lnTo>
                  <a:pt x="5989612" y="6836089"/>
                </a:lnTo>
                <a:cubicBezTo>
                  <a:pt x="6087511" y="6780053"/>
                  <a:pt x="6288525" y="6664892"/>
                  <a:pt x="6352593" y="6627396"/>
                </a:cubicBezTo>
                <a:cubicBezTo>
                  <a:pt x="6371899" y="6616090"/>
                  <a:pt x="6391473" y="6603567"/>
                  <a:pt x="6412197" y="6590314"/>
                </a:cubicBezTo>
                <a:cubicBezTo>
                  <a:pt x="6484535" y="6544042"/>
                  <a:pt x="6559334" y="6496197"/>
                  <a:pt x="6634508" y="6491820"/>
                </a:cubicBezTo>
                <a:cubicBezTo>
                  <a:pt x="6729808" y="6486276"/>
                  <a:pt x="6908746" y="6408277"/>
                  <a:pt x="7090380" y="6293106"/>
                </a:cubicBezTo>
                <a:cubicBezTo>
                  <a:pt x="7242217" y="6196841"/>
                  <a:pt x="7462398" y="6111604"/>
                  <a:pt x="7608570" y="6112205"/>
                </a:cubicBezTo>
                <a:close/>
                <a:moveTo>
                  <a:pt x="7648992" y="5868829"/>
                </a:moveTo>
                <a:cubicBezTo>
                  <a:pt x="7691923" y="5867851"/>
                  <a:pt x="7734611" y="5871335"/>
                  <a:pt x="7776553" y="5880137"/>
                </a:cubicBezTo>
                <a:cubicBezTo>
                  <a:pt x="8077955" y="5943437"/>
                  <a:pt x="8337951" y="6270193"/>
                  <a:pt x="8400178" y="6353709"/>
                </a:cubicBezTo>
                <a:lnTo>
                  <a:pt x="8409060" y="6365830"/>
                </a:lnTo>
                <a:lnTo>
                  <a:pt x="8409060" y="6424881"/>
                </a:lnTo>
                <a:lnTo>
                  <a:pt x="8407978" y="6424636"/>
                </a:lnTo>
                <a:cubicBezTo>
                  <a:pt x="8367621" y="6415397"/>
                  <a:pt x="8202006" y="6376378"/>
                  <a:pt x="8052684" y="6324962"/>
                </a:cubicBezTo>
                <a:cubicBezTo>
                  <a:pt x="7968656" y="6296015"/>
                  <a:pt x="7910141" y="6252965"/>
                  <a:pt x="7853548" y="6211327"/>
                </a:cubicBezTo>
                <a:cubicBezTo>
                  <a:pt x="7795675" y="6168752"/>
                  <a:pt x="7741013" y="6128532"/>
                  <a:pt x="7667458" y="6112476"/>
                </a:cubicBezTo>
                <a:cubicBezTo>
                  <a:pt x="7526585" y="6081703"/>
                  <a:pt x="7261876" y="6177757"/>
                  <a:pt x="7087393" y="6288388"/>
                </a:cubicBezTo>
                <a:cubicBezTo>
                  <a:pt x="6906496" y="6403079"/>
                  <a:pt x="6728608" y="6480749"/>
                  <a:pt x="6634184" y="6486237"/>
                </a:cubicBezTo>
                <a:cubicBezTo>
                  <a:pt x="6557559" y="6490697"/>
                  <a:pt x="6478734" y="6541117"/>
                  <a:pt x="6409187" y="6585596"/>
                </a:cubicBezTo>
                <a:cubicBezTo>
                  <a:pt x="6388508" y="6598822"/>
                  <a:pt x="6368980" y="6611311"/>
                  <a:pt x="6349774" y="6622561"/>
                </a:cubicBezTo>
                <a:cubicBezTo>
                  <a:pt x="6275052" y="6666312"/>
                  <a:pt x="6013928" y="6815756"/>
                  <a:pt x="5947596" y="6853705"/>
                </a:cubicBezTo>
                <a:lnTo>
                  <a:pt x="5940088" y="6858000"/>
                </a:lnTo>
                <a:lnTo>
                  <a:pt x="5708149" y="6858000"/>
                </a:lnTo>
                <a:lnTo>
                  <a:pt x="5753476" y="6840781"/>
                </a:lnTo>
                <a:cubicBezTo>
                  <a:pt x="5880403" y="6792052"/>
                  <a:pt x="6141164" y="6688289"/>
                  <a:pt x="6225397" y="6627223"/>
                </a:cubicBezTo>
                <a:cubicBezTo>
                  <a:pt x="6241309" y="6615689"/>
                  <a:pt x="6254177" y="6606270"/>
                  <a:pt x="6264896" y="6598432"/>
                </a:cubicBezTo>
                <a:cubicBezTo>
                  <a:pt x="6318090" y="6559519"/>
                  <a:pt x="6318090" y="6559519"/>
                  <a:pt x="6375081" y="6530817"/>
                </a:cubicBezTo>
                <a:cubicBezTo>
                  <a:pt x="6388161" y="6524229"/>
                  <a:pt x="6404240" y="6516128"/>
                  <a:pt x="6424635" y="6505716"/>
                </a:cubicBezTo>
                <a:cubicBezTo>
                  <a:pt x="6460488" y="6487376"/>
                  <a:pt x="6499284" y="6472179"/>
                  <a:pt x="6540357" y="6456095"/>
                </a:cubicBezTo>
                <a:cubicBezTo>
                  <a:pt x="6645081" y="6415082"/>
                  <a:pt x="6763785" y="6368599"/>
                  <a:pt x="6884119" y="6250375"/>
                </a:cubicBezTo>
                <a:cubicBezTo>
                  <a:pt x="7036024" y="6101058"/>
                  <a:pt x="7348473" y="5875668"/>
                  <a:pt x="7648992" y="5868829"/>
                </a:cubicBezTo>
                <a:close/>
                <a:moveTo>
                  <a:pt x="7560417" y="5730139"/>
                </a:moveTo>
                <a:cubicBezTo>
                  <a:pt x="7654730" y="5723998"/>
                  <a:pt x="7747307" y="5742712"/>
                  <a:pt x="7837496" y="5786326"/>
                </a:cubicBezTo>
                <a:cubicBezTo>
                  <a:pt x="8044924" y="5886719"/>
                  <a:pt x="8328977" y="6065805"/>
                  <a:pt x="8399011" y="6110470"/>
                </a:cubicBezTo>
                <a:lnTo>
                  <a:pt x="8409060" y="6116907"/>
                </a:lnTo>
                <a:lnTo>
                  <a:pt x="8409060" y="6356384"/>
                </a:lnTo>
                <a:lnTo>
                  <a:pt x="8404715" y="6350456"/>
                </a:lnTo>
                <a:cubicBezTo>
                  <a:pt x="8342209" y="6266578"/>
                  <a:pt x="8081019" y="5938383"/>
                  <a:pt x="7777698" y="5874676"/>
                </a:cubicBezTo>
                <a:cubicBezTo>
                  <a:pt x="7439914" y="5803779"/>
                  <a:pt x="7054604" y="6074964"/>
                  <a:pt x="6880205" y="6246399"/>
                </a:cubicBezTo>
                <a:cubicBezTo>
                  <a:pt x="6760686" y="6363820"/>
                  <a:pt x="6642546" y="6410080"/>
                  <a:pt x="6538319" y="6450903"/>
                </a:cubicBezTo>
                <a:cubicBezTo>
                  <a:pt x="6497118" y="6467043"/>
                  <a:pt x="6458194" y="6482279"/>
                  <a:pt x="6422094" y="6500747"/>
                </a:cubicBezTo>
                <a:cubicBezTo>
                  <a:pt x="6401717" y="6511154"/>
                  <a:pt x="6385649" y="6519249"/>
                  <a:pt x="6372568" y="6525837"/>
                </a:cubicBezTo>
                <a:cubicBezTo>
                  <a:pt x="6315171" y="6554740"/>
                  <a:pt x="6315171" y="6554740"/>
                  <a:pt x="6261602" y="6593932"/>
                </a:cubicBezTo>
                <a:cubicBezTo>
                  <a:pt x="6250888" y="6601765"/>
                  <a:pt x="6238026" y="6611178"/>
                  <a:pt x="6222120" y="6622701"/>
                </a:cubicBezTo>
                <a:cubicBezTo>
                  <a:pt x="6124385" y="6693554"/>
                  <a:pt x="5786461" y="6822655"/>
                  <a:pt x="5700636" y="6854881"/>
                </a:cubicBezTo>
                <a:lnTo>
                  <a:pt x="5692293" y="6858000"/>
                </a:lnTo>
                <a:lnTo>
                  <a:pt x="5543934" y="6858000"/>
                </a:lnTo>
                <a:lnTo>
                  <a:pt x="5580134" y="6844286"/>
                </a:lnTo>
                <a:cubicBezTo>
                  <a:pt x="5693222" y="6800404"/>
                  <a:pt x="5927340" y="6704120"/>
                  <a:pt x="6055124" y="6635965"/>
                </a:cubicBezTo>
                <a:cubicBezTo>
                  <a:pt x="6206958" y="6554968"/>
                  <a:pt x="6340456" y="6472955"/>
                  <a:pt x="6451913" y="6392197"/>
                </a:cubicBezTo>
                <a:cubicBezTo>
                  <a:pt x="6471693" y="6377871"/>
                  <a:pt x="6497883" y="6362156"/>
                  <a:pt x="6528209" y="6343955"/>
                </a:cubicBezTo>
                <a:cubicBezTo>
                  <a:pt x="6596979" y="6302681"/>
                  <a:pt x="6682565" y="6251318"/>
                  <a:pt x="6749655" y="6182318"/>
                </a:cubicBezTo>
                <a:cubicBezTo>
                  <a:pt x="6834097" y="6095363"/>
                  <a:pt x="7154712" y="5891101"/>
                  <a:pt x="7272925" y="5823084"/>
                </a:cubicBezTo>
                <a:cubicBezTo>
                  <a:pt x="7370056" y="5767277"/>
                  <a:pt x="7466104" y="5736280"/>
                  <a:pt x="7560417" y="5730139"/>
                </a:cubicBezTo>
                <a:close/>
                <a:moveTo>
                  <a:pt x="7544038" y="5578247"/>
                </a:moveTo>
                <a:cubicBezTo>
                  <a:pt x="7606989" y="5574292"/>
                  <a:pt x="7675042" y="5583575"/>
                  <a:pt x="7751960" y="5613702"/>
                </a:cubicBezTo>
                <a:cubicBezTo>
                  <a:pt x="7939321" y="5687088"/>
                  <a:pt x="8354041" y="5959236"/>
                  <a:pt x="8408945" y="5995494"/>
                </a:cubicBezTo>
                <a:lnTo>
                  <a:pt x="8409060" y="5995570"/>
                </a:lnTo>
                <a:lnTo>
                  <a:pt x="8409060" y="6110275"/>
                </a:lnTo>
                <a:lnTo>
                  <a:pt x="8402029" y="6105770"/>
                </a:lnTo>
                <a:cubicBezTo>
                  <a:pt x="8331931" y="6061065"/>
                  <a:pt x="8047627" y="5881825"/>
                  <a:pt x="7839924" y="5781296"/>
                </a:cubicBezTo>
                <a:cubicBezTo>
                  <a:pt x="7657788" y="5693208"/>
                  <a:pt x="7466082" y="5705647"/>
                  <a:pt x="7270138" y="5818238"/>
                </a:cubicBezTo>
                <a:cubicBezTo>
                  <a:pt x="7151719" y="5886372"/>
                  <a:pt x="6830445" y="6091099"/>
                  <a:pt x="6745646" y="6178421"/>
                </a:cubicBezTo>
                <a:cubicBezTo>
                  <a:pt x="6679070" y="6246901"/>
                  <a:pt x="6593830" y="6298058"/>
                  <a:pt x="6525334" y="6339160"/>
                </a:cubicBezTo>
                <a:cubicBezTo>
                  <a:pt x="6494896" y="6357427"/>
                  <a:pt x="6468611" y="6373199"/>
                  <a:pt x="6448636" y="6387664"/>
                </a:cubicBezTo>
                <a:cubicBezTo>
                  <a:pt x="6337385" y="6468276"/>
                  <a:pt x="6204105" y="6550156"/>
                  <a:pt x="6052495" y="6631030"/>
                </a:cubicBezTo>
                <a:cubicBezTo>
                  <a:pt x="5903633" y="6710431"/>
                  <a:pt x="5613237" y="6826602"/>
                  <a:pt x="5535098" y="6855478"/>
                </a:cubicBezTo>
                <a:lnTo>
                  <a:pt x="5527737" y="6858000"/>
                </a:lnTo>
                <a:lnTo>
                  <a:pt x="5442223" y="6858000"/>
                </a:lnTo>
                <a:lnTo>
                  <a:pt x="5451464" y="6852371"/>
                </a:lnTo>
                <a:cubicBezTo>
                  <a:pt x="5496070" y="6825495"/>
                  <a:pt x="5592324" y="6769619"/>
                  <a:pt x="5658263" y="6746586"/>
                </a:cubicBezTo>
                <a:lnTo>
                  <a:pt x="5670446" y="6742343"/>
                </a:lnTo>
                <a:cubicBezTo>
                  <a:pt x="5770056" y="6707661"/>
                  <a:pt x="6003326" y="6626446"/>
                  <a:pt x="6112204" y="6539419"/>
                </a:cubicBezTo>
                <a:cubicBezTo>
                  <a:pt x="6181745" y="6483774"/>
                  <a:pt x="6264568" y="6427895"/>
                  <a:pt x="6344666" y="6373857"/>
                </a:cubicBezTo>
                <a:cubicBezTo>
                  <a:pt x="6395090" y="6339840"/>
                  <a:pt x="6447229" y="6304674"/>
                  <a:pt x="6495862" y="6269702"/>
                </a:cubicBezTo>
                <a:cubicBezTo>
                  <a:pt x="6616788" y="6182687"/>
                  <a:pt x="6757013" y="6068727"/>
                  <a:pt x="6802067" y="6020854"/>
                </a:cubicBezTo>
                <a:cubicBezTo>
                  <a:pt x="6914318" y="5901697"/>
                  <a:pt x="7097699" y="5747966"/>
                  <a:pt x="7254361" y="5673115"/>
                </a:cubicBezTo>
                <a:cubicBezTo>
                  <a:pt x="7348370" y="5628201"/>
                  <a:pt x="7439119" y="5584839"/>
                  <a:pt x="7544038" y="5578247"/>
                </a:cubicBezTo>
                <a:close/>
                <a:moveTo>
                  <a:pt x="0" y="0"/>
                </a:moveTo>
                <a:lnTo>
                  <a:pt x="8409060" y="0"/>
                </a:lnTo>
                <a:lnTo>
                  <a:pt x="8409060" y="5988882"/>
                </a:lnTo>
                <a:lnTo>
                  <a:pt x="8396413" y="5980561"/>
                </a:lnTo>
                <a:cubicBezTo>
                  <a:pt x="8302718" y="5919101"/>
                  <a:pt x="7929357" y="5677183"/>
                  <a:pt x="7754004" y="5608504"/>
                </a:cubicBezTo>
                <a:cubicBezTo>
                  <a:pt x="7546626" y="5527283"/>
                  <a:pt x="7403503" y="5595663"/>
                  <a:pt x="7251955" y="5668074"/>
                </a:cubicBezTo>
                <a:cubicBezTo>
                  <a:pt x="7094646" y="5743231"/>
                  <a:pt x="6910611" y="5897488"/>
                  <a:pt x="6798009" y="6017018"/>
                </a:cubicBezTo>
                <a:cubicBezTo>
                  <a:pt x="6758041" y="6059482"/>
                  <a:pt x="6625787" y="6169326"/>
                  <a:pt x="6492607" y="6265157"/>
                </a:cubicBezTo>
                <a:cubicBezTo>
                  <a:pt x="6444035" y="6300078"/>
                  <a:pt x="6391936" y="6335229"/>
                  <a:pt x="6341550" y="6369223"/>
                </a:cubicBezTo>
                <a:cubicBezTo>
                  <a:pt x="6261357" y="6423322"/>
                  <a:pt x="6178440" y="6479269"/>
                  <a:pt x="6108720" y="6535054"/>
                </a:cubicBezTo>
                <a:cubicBezTo>
                  <a:pt x="6000585" y="6621488"/>
                  <a:pt x="5767951" y="6702480"/>
                  <a:pt x="5668609" y="6737067"/>
                </a:cubicBezTo>
                <a:lnTo>
                  <a:pt x="5656421" y="6741315"/>
                </a:lnTo>
                <a:cubicBezTo>
                  <a:pt x="5590033" y="6764500"/>
                  <a:pt x="5493369" y="6820605"/>
                  <a:pt x="5448583" y="6847588"/>
                </a:cubicBezTo>
                <a:lnTo>
                  <a:pt x="5431493" y="6858000"/>
                </a:lnTo>
                <a:lnTo>
                  <a:pt x="0" y="6858000"/>
                </a:lnTo>
                <a:close/>
              </a:path>
            </a:pathLst>
          </a:custGeom>
          <a:solidFill>
            <a:schemeClr val="bg2">
              <a:lumMod val="85000"/>
            </a:schemeClr>
          </a:solidFill>
        </p:spPr>
        <p:txBody>
          <a:bodyPr wrap="square" tIns="3816000">
            <a:noAutofit/>
          </a:bodyPr>
          <a:lstStyle>
            <a:lvl1pPr marL="0" indent="0" algn="ctr">
              <a:buFontTx/>
              <a:buNone/>
              <a:defRPr sz="1600">
                <a:solidFill>
                  <a:schemeClr val="tx1">
                    <a:lumMod val="50000"/>
                    <a:lumOff val="50000"/>
                  </a:schemeClr>
                </a:solidFill>
              </a:defRPr>
            </a:lvl1pPr>
          </a:lstStyle>
          <a:p>
            <a:r>
              <a:rPr lang="nl-NL" noProof="0"/>
              <a:t>Selecteer een afbeelding</a:t>
            </a:r>
          </a:p>
        </p:txBody>
      </p:sp>
      <p:sp>
        <p:nvSpPr>
          <p:cNvPr id="13" name="Tijdelijke aanduiding voor tekst 12">
            <a:extLst>
              <a:ext uri="{FF2B5EF4-FFF2-40B4-BE49-F238E27FC236}">
                <a16:creationId xmlns="" xmlns:a16="http://schemas.microsoft.com/office/drawing/2014/main" id="{A0CB714C-BF3C-497A-9599-DE2BF1F4FABA}"/>
              </a:ext>
            </a:extLst>
          </p:cNvPr>
          <p:cNvSpPr>
            <a:spLocks noGrp="1"/>
          </p:cNvSpPr>
          <p:nvPr>
            <p:ph type="body" sz="quarter" idx="12" hasCustomPrompt="1"/>
          </p:nvPr>
        </p:nvSpPr>
        <p:spPr>
          <a:xfrm>
            <a:off x="587374" y="5503826"/>
            <a:ext cx="5508626" cy="288000"/>
          </a:xfrm>
        </p:spPr>
        <p:txBody>
          <a:bodyPr/>
          <a:lstStyle>
            <a:lvl1pPr marL="0" indent="0">
              <a:lnSpc>
                <a:spcPct val="100000"/>
              </a:lnSpc>
              <a:buNone/>
              <a:defRPr sz="1800">
                <a:solidFill>
                  <a:srgbClr val="FFFFFF"/>
                </a:solidFill>
                <a:effectLst>
                  <a:outerShdw blurRad="50800" dist="38100" dir="5400000" algn="t" rotWithShape="0">
                    <a:prstClr val="black">
                      <a:alpha val="75000"/>
                    </a:prstClr>
                  </a:outerShdw>
                </a:effectLst>
              </a:defRPr>
            </a:lvl1pPr>
            <a:lvl2pPr marL="252000" indent="0">
              <a:lnSpc>
                <a:spcPct val="100000"/>
              </a:lnSpc>
              <a:buNone/>
              <a:defRPr>
                <a:solidFill>
                  <a:srgbClr val="FFFFFF"/>
                </a:solidFill>
              </a:defRPr>
            </a:lvl2pPr>
            <a:lvl3pPr marL="504000" indent="0">
              <a:lnSpc>
                <a:spcPct val="100000"/>
              </a:lnSpc>
              <a:buNone/>
              <a:defRPr>
                <a:solidFill>
                  <a:srgbClr val="FFFFFF"/>
                </a:solidFill>
              </a:defRPr>
            </a:lvl3pPr>
            <a:lvl4pPr marL="756000" indent="0">
              <a:lnSpc>
                <a:spcPct val="100000"/>
              </a:lnSpc>
              <a:buNone/>
              <a:defRPr>
                <a:solidFill>
                  <a:srgbClr val="FFFFFF"/>
                </a:solidFill>
              </a:defRPr>
            </a:lvl4pPr>
            <a:lvl5pPr marL="1008000" indent="0">
              <a:lnSpc>
                <a:spcPct val="100000"/>
              </a:lnSpc>
              <a:buNone/>
              <a:defRPr>
                <a:solidFill>
                  <a:srgbClr val="FFFFFF"/>
                </a:solidFill>
              </a:defRPr>
            </a:lvl5pPr>
          </a:lstStyle>
          <a:p>
            <a:pPr lvl="0"/>
            <a:r>
              <a:rPr lang="nl-NL" dirty="0"/>
              <a:t>datum</a:t>
            </a:r>
          </a:p>
        </p:txBody>
      </p:sp>
      <p:sp>
        <p:nvSpPr>
          <p:cNvPr id="2" name="Titel 1">
            <a:extLst>
              <a:ext uri="{FF2B5EF4-FFF2-40B4-BE49-F238E27FC236}">
                <a16:creationId xmlns="" xmlns:a16="http://schemas.microsoft.com/office/drawing/2014/main" id="{60FEA2CC-DCF6-43DB-9AB4-D446CF6DAB2B}"/>
              </a:ext>
            </a:extLst>
          </p:cNvPr>
          <p:cNvSpPr>
            <a:spLocks noGrp="1"/>
          </p:cNvSpPr>
          <p:nvPr>
            <p:ph type="ctrTitle" hasCustomPrompt="1"/>
          </p:nvPr>
        </p:nvSpPr>
        <p:spPr>
          <a:xfrm>
            <a:off x="584026" y="1376362"/>
            <a:ext cx="11020599" cy="1440000"/>
          </a:xfrm>
        </p:spPr>
        <p:txBody>
          <a:bodyPr anchor="t"/>
          <a:lstStyle>
            <a:lvl1pPr algn="l">
              <a:lnSpc>
                <a:spcPct val="100000"/>
              </a:lnSpc>
              <a:defRPr sz="4400" cap="all" baseline="0">
                <a:solidFill>
                  <a:schemeClr val="bg2"/>
                </a:solidFill>
                <a:effectLst>
                  <a:outerShdw blurRad="50800" dist="38100" dir="5400000" algn="t" rotWithShape="0">
                    <a:prstClr val="black">
                      <a:alpha val="75000"/>
                    </a:prstClr>
                  </a:outerShdw>
                </a:effectLst>
              </a:defRPr>
            </a:lvl1pPr>
          </a:lstStyle>
          <a:p>
            <a:r>
              <a:rPr lang="nl-NL" dirty="0"/>
              <a:t>Klik om stijl te bewerken</a:t>
            </a:r>
            <a:endParaRPr lang="en-US" dirty="0"/>
          </a:p>
        </p:txBody>
      </p:sp>
      <p:sp>
        <p:nvSpPr>
          <p:cNvPr id="3" name="Ondertitel 2">
            <a:extLst>
              <a:ext uri="{FF2B5EF4-FFF2-40B4-BE49-F238E27FC236}">
                <a16:creationId xmlns="" xmlns:a16="http://schemas.microsoft.com/office/drawing/2014/main" id="{88AA17E1-5B50-4751-92D4-DECE8D1494E8}"/>
              </a:ext>
            </a:extLst>
          </p:cNvPr>
          <p:cNvSpPr>
            <a:spLocks noGrp="1"/>
          </p:cNvSpPr>
          <p:nvPr>
            <p:ph type="subTitle" idx="1" hasCustomPrompt="1"/>
          </p:nvPr>
        </p:nvSpPr>
        <p:spPr>
          <a:xfrm>
            <a:off x="589261" y="2924177"/>
            <a:ext cx="11015364" cy="468311"/>
          </a:xfrm>
        </p:spPr>
        <p:txBody>
          <a:bodyPr/>
          <a:lstStyle>
            <a:lvl1pPr marL="0" indent="0" algn="l">
              <a:buNone/>
              <a:defRPr sz="2800">
                <a:solidFill>
                  <a:schemeClr val="bg2"/>
                </a:solidFill>
                <a:effectLst>
                  <a:outerShdw blurRad="50800" dist="38100" dir="5400000" algn="t" rotWithShape="0">
                    <a:prstClr val="black">
                      <a:alpha val="7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3" name="Huisstijllijn">
            <a:extLst>
              <a:ext uri="{FF2B5EF4-FFF2-40B4-BE49-F238E27FC236}">
                <a16:creationId xmlns="" xmlns:a16="http://schemas.microsoft.com/office/drawing/2014/main" id="{1DDE7B72-5822-4107-A52F-8F5B9679DACB}"/>
              </a:ext>
            </a:extLst>
          </p:cNvPr>
          <p:cNvSpPr>
            <a:spLocks noGrp="1"/>
          </p:cNvSpPr>
          <p:nvPr>
            <p:ph type="body" sz="quarter" idx="15"/>
          </p:nvPr>
        </p:nvSpPr>
        <p:spPr>
          <a:xfrm>
            <a:off x="533956" y="860564"/>
            <a:ext cx="2865600" cy="252000"/>
          </a:xfrm>
          <a:blipFill>
            <a:blip r:embed="rId2"/>
            <a:stretch>
              <a:fillRect/>
            </a:stretch>
          </a:blipFill>
        </p:spPr>
        <p:txBody>
          <a:bodyPr wrap="square" rIns="5040000"/>
          <a:lstStyle>
            <a:lvl1pPr>
              <a:buFontTx/>
              <a:buNone/>
              <a:defRPr sz="700">
                <a:solidFill>
                  <a:srgbClr val="E6E6E6"/>
                </a:solidFill>
              </a:defRPr>
            </a:lvl1pPr>
            <a:lvl2pPr>
              <a:buFontTx/>
              <a:buNone/>
              <a:defRPr/>
            </a:lvl2pPr>
            <a:lvl3pPr>
              <a:buFontTx/>
              <a:buNone/>
              <a:defRPr/>
            </a:lvl3pPr>
            <a:lvl4pPr>
              <a:buFontTx/>
              <a:buNone/>
              <a:defRPr/>
            </a:lvl4pPr>
            <a:lvl5pPr>
              <a:buFontTx/>
              <a:buNone/>
              <a:defRPr/>
            </a:lvl5pPr>
          </a:lstStyle>
          <a:p>
            <a:pPr lvl="0"/>
            <a:r>
              <a:rPr lang="nl-NL"/>
              <a:t>Klikken om de tekststijl van het model te bewerken</a:t>
            </a:r>
          </a:p>
        </p:txBody>
      </p:sp>
    </p:spTree>
    <p:extLst>
      <p:ext uri="{BB962C8B-B14F-4D97-AF65-F5344CB8AC3E}">
        <p14:creationId xmlns:p14="http://schemas.microsoft.com/office/powerpoint/2010/main" val="3750688974"/>
      </p:ext>
    </p:extLst>
  </p:cSld>
  <p:clrMapOvr>
    <a:masterClrMapping/>
  </p:clrMapOvr>
  <p:extLst>
    <p:ext uri="{DCECCB84-F9BA-43D5-87BE-67443E8EF086}">
      <p15:sldGuideLst xmlns="" xmlns:p15="http://schemas.microsoft.com/office/powerpoint/2012/main">
        <p15:guide id="1" pos="370" userDrawn="1">
          <p15:clr>
            <a:srgbClr val="FBAE40"/>
          </p15:clr>
        </p15:guide>
        <p15:guide id="2" pos="7310" userDrawn="1">
          <p15:clr>
            <a:srgbClr val="FBAE40"/>
          </p15:clr>
        </p15:guide>
        <p15:guide id="3" orient="horz" pos="867" userDrawn="1">
          <p15:clr>
            <a:srgbClr val="FBAE40"/>
          </p15:clr>
        </p15:guide>
        <p15:guide id="4" orient="horz" pos="1774" userDrawn="1">
          <p15:clr>
            <a:srgbClr val="FBAE40"/>
          </p15:clr>
        </p15:guide>
        <p15:guide id="5" orient="horz" pos="1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2 afbeeldingen (staan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F0241F-A158-4B10-9411-2449BE4CAD84}"/>
              </a:ext>
            </a:extLst>
          </p:cNvPr>
          <p:cNvSpPr>
            <a:spLocks noGrp="1"/>
          </p:cNvSpPr>
          <p:nvPr>
            <p:ph type="title"/>
          </p:nvPr>
        </p:nvSpPr>
        <p:spPr>
          <a:xfrm>
            <a:off x="334964" y="873125"/>
            <a:ext cx="3600449" cy="720000"/>
          </a:xfrm>
        </p:spPr>
        <p:txBody>
          <a:bodyPr/>
          <a:lstStyle/>
          <a:p>
            <a:r>
              <a:rPr lang="nl-NL"/>
              <a:t>Klik om stijl te bewerken</a:t>
            </a:r>
            <a:endParaRPr lang="en-US" dirty="0"/>
          </a:p>
        </p:txBody>
      </p:sp>
      <p:sp>
        <p:nvSpPr>
          <p:cNvPr id="4" name="Tijdelijke aanduiding voor tekst 3">
            <a:extLst>
              <a:ext uri="{FF2B5EF4-FFF2-40B4-BE49-F238E27FC236}">
                <a16:creationId xmlns="" xmlns:a16="http://schemas.microsoft.com/office/drawing/2014/main" id="{508CE347-5C69-4D1A-849F-0E9977F47EA9}"/>
              </a:ext>
            </a:extLst>
          </p:cNvPr>
          <p:cNvSpPr>
            <a:spLocks noGrp="1"/>
          </p:cNvSpPr>
          <p:nvPr>
            <p:ph type="body" sz="quarter" idx="10"/>
          </p:nvPr>
        </p:nvSpPr>
        <p:spPr>
          <a:xfrm>
            <a:off x="334965" y="1881188"/>
            <a:ext cx="3600448" cy="4608511"/>
          </a:xfrm>
        </p:spPr>
        <p:txBody>
          <a:bodyPr/>
          <a:lstStyle>
            <a:lvl1pPr marL="252000" indent="-252000">
              <a:defRPr sz="1600"/>
            </a:lvl1pPr>
            <a:lvl2pPr marL="504000" indent="-252000">
              <a:defRPr sz="1600"/>
            </a:lvl2pPr>
            <a:lvl3pPr marL="756000" indent="-252000">
              <a:defRPr sz="1600"/>
            </a:lvl3pPr>
            <a:lvl4pPr marL="252000" indent="-252000">
              <a:spcBef>
                <a:spcPts val="1000"/>
              </a:spcBef>
              <a:buSzPct val="80000"/>
              <a:buFont typeface="+mj-lt"/>
              <a:buAutoNum type="arabicPeriod"/>
              <a:defRPr sz="1600"/>
            </a:lvl4pPr>
            <a:lvl5pPr marL="504000" indent="-252000">
              <a:buSzPct val="90000"/>
              <a:buFont typeface="+mj-lt"/>
              <a:buAutoNum type="alphaLcPeriod"/>
              <a:defRPr sz="1600"/>
            </a:lvl5pPr>
            <a:lvl6pPr marL="756000" indent="-252000">
              <a:buSzPct val="90000"/>
              <a:buFont typeface="+mj-lt"/>
              <a:buAutoNum type="romanLcPeriod"/>
              <a:defRPr sz="1600"/>
            </a:lvl6pPr>
            <a:lvl7pPr marL="0" indent="0">
              <a:buNone/>
              <a:defRPr sz="1400" b="1" cap="all" baseline="0">
                <a:solidFill>
                  <a:schemeClr val="accent1"/>
                </a:solidFill>
              </a:defRPr>
            </a:lvl7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Tijdelijke aanduiding voor afbeelding 6">
            <a:extLst>
              <a:ext uri="{FF2B5EF4-FFF2-40B4-BE49-F238E27FC236}">
                <a16:creationId xmlns="" xmlns:a16="http://schemas.microsoft.com/office/drawing/2014/main" id="{86210A76-7E3A-416B-94F9-7A21273329F7}"/>
              </a:ext>
            </a:extLst>
          </p:cNvPr>
          <p:cNvSpPr>
            <a:spLocks noGrp="1"/>
          </p:cNvSpPr>
          <p:nvPr>
            <p:ph type="pic" sz="quarter" idx="11" hasCustomPrompt="1"/>
          </p:nvPr>
        </p:nvSpPr>
        <p:spPr>
          <a:xfrm>
            <a:off x="4187825" y="0"/>
            <a:ext cx="3995737" cy="6858000"/>
          </a:xfrm>
          <a:noFill/>
        </p:spPr>
        <p:txBody>
          <a:bodyPr tIns="3636000"/>
          <a:lstStyle>
            <a:lvl1pPr marL="0" indent="0" algn="ctr">
              <a:buFontTx/>
              <a:buNone/>
              <a:defRPr sz="1400">
                <a:solidFill>
                  <a:schemeClr val="tx1">
                    <a:lumMod val="50000"/>
                    <a:lumOff val="50000"/>
                  </a:schemeClr>
                </a:solidFill>
              </a:defRPr>
            </a:lvl1pPr>
          </a:lstStyle>
          <a:p>
            <a:r>
              <a:rPr lang="nl-NL" noProof="0"/>
              <a:t>Selecteer een afbeelding</a:t>
            </a:r>
          </a:p>
        </p:txBody>
      </p:sp>
      <p:sp>
        <p:nvSpPr>
          <p:cNvPr id="5" name="Tijdelijke aanduiding voor afbeelding 6">
            <a:extLst>
              <a:ext uri="{FF2B5EF4-FFF2-40B4-BE49-F238E27FC236}">
                <a16:creationId xmlns="" xmlns:a16="http://schemas.microsoft.com/office/drawing/2014/main" id="{61616FCF-0209-4F28-A663-07F65BA2020C}"/>
              </a:ext>
            </a:extLst>
          </p:cNvPr>
          <p:cNvSpPr>
            <a:spLocks noGrp="1"/>
          </p:cNvSpPr>
          <p:nvPr>
            <p:ph type="pic" sz="quarter" idx="12" hasCustomPrompt="1"/>
          </p:nvPr>
        </p:nvSpPr>
        <p:spPr>
          <a:xfrm>
            <a:off x="8256589" y="0"/>
            <a:ext cx="3935411" cy="6858001"/>
          </a:xfrm>
          <a:noFill/>
        </p:spPr>
        <p:txBody>
          <a:bodyPr tIns="3636000"/>
          <a:lstStyle>
            <a:lvl1pPr marL="0" indent="0" algn="ctr">
              <a:buFontTx/>
              <a:buNone/>
              <a:defRPr sz="1400">
                <a:solidFill>
                  <a:schemeClr val="tx1">
                    <a:lumMod val="50000"/>
                    <a:lumOff val="50000"/>
                  </a:schemeClr>
                </a:solidFill>
              </a:defRPr>
            </a:lvl1pPr>
          </a:lstStyle>
          <a:p>
            <a:r>
              <a:rPr lang="nl-NL" noProof="0"/>
              <a:t>Selecteer een afbeelding</a:t>
            </a:r>
          </a:p>
        </p:txBody>
      </p:sp>
    </p:spTree>
    <p:extLst>
      <p:ext uri="{BB962C8B-B14F-4D97-AF65-F5344CB8AC3E}">
        <p14:creationId xmlns:p14="http://schemas.microsoft.com/office/powerpoint/2010/main" val="332243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met 2 afbeeldingen (liggen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F0241F-A158-4B10-9411-2449BE4CAD84}"/>
              </a:ext>
            </a:extLst>
          </p:cNvPr>
          <p:cNvSpPr>
            <a:spLocks noGrp="1"/>
          </p:cNvSpPr>
          <p:nvPr>
            <p:ph type="title"/>
          </p:nvPr>
        </p:nvSpPr>
        <p:spPr>
          <a:xfrm>
            <a:off x="334964" y="873125"/>
            <a:ext cx="3600449" cy="720000"/>
          </a:xfrm>
        </p:spPr>
        <p:txBody>
          <a:bodyPr/>
          <a:lstStyle/>
          <a:p>
            <a:r>
              <a:rPr lang="nl-NL"/>
              <a:t>Klik om stijl te bewerken</a:t>
            </a:r>
            <a:endParaRPr lang="en-US" dirty="0"/>
          </a:p>
        </p:txBody>
      </p:sp>
      <p:sp>
        <p:nvSpPr>
          <p:cNvPr id="4" name="Tijdelijke aanduiding voor tekst 3">
            <a:extLst>
              <a:ext uri="{FF2B5EF4-FFF2-40B4-BE49-F238E27FC236}">
                <a16:creationId xmlns="" xmlns:a16="http://schemas.microsoft.com/office/drawing/2014/main" id="{508CE347-5C69-4D1A-849F-0E9977F47EA9}"/>
              </a:ext>
            </a:extLst>
          </p:cNvPr>
          <p:cNvSpPr>
            <a:spLocks noGrp="1"/>
          </p:cNvSpPr>
          <p:nvPr>
            <p:ph type="body" sz="quarter" idx="10"/>
          </p:nvPr>
        </p:nvSpPr>
        <p:spPr>
          <a:xfrm>
            <a:off x="334965" y="1881188"/>
            <a:ext cx="3600448" cy="4608511"/>
          </a:xfrm>
        </p:spPr>
        <p:txBody>
          <a:bodyPr/>
          <a:lstStyle>
            <a:lvl1pPr marL="252000" indent="-252000">
              <a:defRPr sz="1600"/>
            </a:lvl1pPr>
            <a:lvl2pPr marL="504000" indent="-252000">
              <a:defRPr sz="1600"/>
            </a:lvl2pPr>
            <a:lvl3pPr marL="756000" indent="-252000">
              <a:defRPr sz="1600"/>
            </a:lvl3pPr>
            <a:lvl4pPr marL="252000" indent="-252000">
              <a:spcBef>
                <a:spcPts val="1000"/>
              </a:spcBef>
              <a:buSzPct val="80000"/>
              <a:buFont typeface="+mj-lt"/>
              <a:buAutoNum type="arabicPeriod"/>
              <a:defRPr sz="1600"/>
            </a:lvl4pPr>
            <a:lvl5pPr marL="504000" indent="-252000">
              <a:buSzPct val="90000"/>
              <a:buFont typeface="+mj-lt"/>
              <a:buAutoNum type="alphaLcPeriod"/>
              <a:defRPr sz="1600"/>
            </a:lvl5pPr>
            <a:lvl6pPr marL="756000" indent="-252000">
              <a:buSzPct val="90000"/>
              <a:buFont typeface="+mj-lt"/>
              <a:buAutoNum type="romanLcPeriod"/>
              <a:defRPr sz="1600"/>
            </a:lvl6pPr>
            <a:lvl7pPr marL="0" indent="0">
              <a:buNone/>
              <a:defRPr sz="1400" b="1" cap="all" baseline="0">
                <a:solidFill>
                  <a:schemeClr val="accent1"/>
                </a:solidFill>
              </a:defRPr>
            </a:lvl7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Tijdelijke aanduiding voor afbeelding 6">
            <a:extLst>
              <a:ext uri="{FF2B5EF4-FFF2-40B4-BE49-F238E27FC236}">
                <a16:creationId xmlns="" xmlns:a16="http://schemas.microsoft.com/office/drawing/2014/main" id="{86210A76-7E3A-416B-94F9-7A21273329F7}"/>
              </a:ext>
            </a:extLst>
          </p:cNvPr>
          <p:cNvSpPr>
            <a:spLocks noGrp="1"/>
          </p:cNvSpPr>
          <p:nvPr>
            <p:ph type="pic" sz="quarter" idx="11" hasCustomPrompt="1"/>
          </p:nvPr>
        </p:nvSpPr>
        <p:spPr>
          <a:xfrm>
            <a:off x="4187825" y="0"/>
            <a:ext cx="8004175" cy="3392488"/>
          </a:xfrm>
          <a:noFill/>
        </p:spPr>
        <p:txBody>
          <a:bodyPr tIns="1908000"/>
          <a:lstStyle>
            <a:lvl1pPr marL="0" indent="0" algn="ctr">
              <a:buFontTx/>
              <a:buNone/>
              <a:defRPr sz="1400">
                <a:solidFill>
                  <a:schemeClr val="tx1">
                    <a:lumMod val="50000"/>
                    <a:lumOff val="50000"/>
                  </a:schemeClr>
                </a:solidFill>
              </a:defRPr>
            </a:lvl1pPr>
          </a:lstStyle>
          <a:p>
            <a:r>
              <a:rPr lang="nl-NL" noProof="0" dirty="0"/>
              <a:t>Selecteer een afbeelding</a:t>
            </a:r>
          </a:p>
        </p:txBody>
      </p:sp>
      <p:sp>
        <p:nvSpPr>
          <p:cNvPr id="5" name="Tijdelijke aanduiding voor afbeelding 6">
            <a:extLst>
              <a:ext uri="{FF2B5EF4-FFF2-40B4-BE49-F238E27FC236}">
                <a16:creationId xmlns="" xmlns:a16="http://schemas.microsoft.com/office/drawing/2014/main" id="{61616FCF-0209-4F28-A663-07F65BA2020C}"/>
              </a:ext>
            </a:extLst>
          </p:cNvPr>
          <p:cNvSpPr>
            <a:spLocks noGrp="1"/>
          </p:cNvSpPr>
          <p:nvPr>
            <p:ph type="pic" sz="quarter" idx="12" hasCustomPrompt="1"/>
          </p:nvPr>
        </p:nvSpPr>
        <p:spPr>
          <a:xfrm>
            <a:off x="4187825" y="3465513"/>
            <a:ext cx="8004175" cy="3392488"/>
          </a:xfrm>
          <a:noFill/>
        </p:spPr>
        <p:txBody>
          <a:bodyPr tIns="1908000"/>
          <a:lstStyle>
            <a:lvl1pPr marL="0" indent="0" algn="ctr">
              <a:buFontTx/>
              <a:buNone/>
              <a:defRPr sz="1400">
                <a:solidFill>
                  <a:schemeClr val="tx1">
                    <a:lumMod val="50000"/>
                    <a:lumOff val="50000"/>
                  </a:schemeClr>
                </a:solidFill>
              </a:defRPr>
            </a:lvl1pPr>
          </a:lstStyle>
          <a:p>
            <a:r>
              <a:rPr lang="nl-NL" noProof="0"/>
              <a:t>Selecteer een afbeelding</a:t>
            </a:r>
          </a:p>
        </p:txBody>
      </p:sp>
    </p:spTree>
    <p:extLst>
      <p:ext uri="{BB962C8B-B14F-4D97-AF65-F5344CB8AC3E}">
        <p14:creationId xmlns:p14="http://schemas.microsoft.com/office/powerpoint/2010/main" val="62416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met 4 afbeeldinge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F0241F-A158-4B10-9411-2449BE4CAD84}"/>
              </a:ext>
            </a:extLst>
          </p:cNvPr>
          <p:cNvSpPr>
            <a:spLocks noGrp="1"/>
          </p:cNvSpPr>
          <p:nvPr>
            <p:ph type="title"/>
          </p:nvPr>
        </p:nvSpPr>
        <p:spPr>
          <a:xfrm>
            <a:off x="334964" y="873125"/>
            <a:ext cx="3600449" cy="720000"/>
          </a:xfrm>
        </p:spPr>
        <p:txBody>
          <a:bodyPr/>
          <a:lstStyle/>
          <a:p>
            <a:r>
              <a:rPr lang="nl-NL"/>
              <a:t>Klik om stijl te bewerken</a:t>
            </a:r>
            <a:endParaRPr lang="en-US" dirty="0"/>
          </a:p>
        </p:txBody>
      </p:sp>
      <p:sp>
        <p:nvSpPr>
          <p:cNvPr id="4" name="Tijdelijke aanduiding voor tekst 3">
            <a:extLst>
              <a:ext uri="{FF2B5EF4-FFF2-40B4-BE49-F238E27FC236}">
                <a16:creationId xmlns="" xmlns:a16="http://schemas.microsoft.com/office/drawing/2014/main" id="{508CE347-5C69-4D1A-849F-0E9977F47EA9}"/>
              </a:ext>
            </a:extLst>
          </p:cNvPr>
          <p:cNvSpPr>
            <a:spLocks noGrp="1"/>
          </p:cNvSpPr>
          <p:nvPr>
            <p:ph type="body" sz="quarter" idx="10"/>
          </p:nvPr>
        </p:nvSpPr>
        <p:spPr>
          <a:xfrm>
            <a:off x="334965" y="1881188"/>
            <a:ext cx="3600448" cy="4608511"/>
          </a:xfrm>
        </p:spPr>
        <p:txBody>
          <a:bodyPr/>
          <a:lstStyle>
            <a:lvl1pPr marL="252000" indent="-252000">
              <a:defRPr sz="1600"/>
            </a:lvl1pPr>
            <a:lvl2pPr marL="504000" indent="-252000">
              <a:defRPr sz="1600"/>
            </a:lvl2pPr>
            <a:lvl3pPr marL="756000" indent="-252000">
              <a:defRPr sz="1600"/>
            </a:lvl3pPr>
            <a:lvl4pPr marL="252000" indent="-252000">
              <a:spcBef>
                <a:spcPts val="1000"/>
              </a:spcBef>
              <a:buSzPct val="80000"/>
              <a:buFont typeface="+mj-lt"/>
              <a:buAutoNum type="arabicPeriod"/>
              <a:defRPr sz="1600"/>
            </a:lvl4pPr>
            <a:lvl5pPr marL="504000" indent="-252000">
              <a:buSzPct val="90000"/>
              <a:buFont typeface="+mj-lt"/>
              <a:buAutoNum type="alphaLcPeriod"/>
              <a:defRPr sz="1600"/>
            </a:lvl5pPr>
            <a:lvl6pPr marL="756000" indent="-252000">
              <a:buSzPct val="90000"/>
              <a:buFont typeface="+mj-lt"/>
              <a:buAutoNum type="romanLcPeriod"/>
              <a:defRPr sz="1600"/>
            </a:lvl6pPr>
            <a:lvl7pPr marL="0" indent="0">
              <a:buNone/>
              <a:defRPr sz="1400" b="1" cap="all" baseline="0">
                <a:solidFill>
                  <a:schemeClr val="accent1"/>
                </a:solidFill>
              </a:defRPr>
            </a:lvl7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ijdelijke aanduiding voor afbeelding 6">
            <a:extLst>
              <a:ext uri="{FF2B5EF4-FFF2-40B4-BE49-F238E27FC236}">
                <a16:creationId xmlns="" xmlns:a16="http://schemas.microsoft.com/office/drawing/2014/main" id="{61D92E1D-DA2E-4D3A-A151-5F21ECF7228A}"/>
              </a:ext>
            </a:extLst>
          </p:cNvPr>
          <p:cNvSpPr>
            <a:spLocks noGrp="1"/>
          </p:cNvSpPr>
          <p:nvPr>
            <p:ph type="pic" sz="quarter" idx="11" hasCustomPrompt="1"/>
          </p:nvPr>
        </p:nvSpPr>
        <p:spPr>
          <a:xfrm>
            <a:off x="4187825" y="0"/>
            <a:ext cx="3995737" cy="3392488"/>
          </a:xfrm>
          <a:noFill/>
        </p:spPr>
        <p:txBody>
          <a:bodyPr tIns="1908000"/>
          <a:lstStyle>
            <a:lvl1pPr marL="0" indent="0" algn="ctr">
              <a:buFontTx/>
              <a:buNone/>
              <a:defRPr sz="1200">
                <a:solidFill>
                  <a:schemeClr val="tx1">
                    <a:lumMod val="50000"/>
                    <a:lumOff val="50000"/>
                  </a:schemeClr>
                </a:solidFill>
              </a:defRPr>
            </a:lvl1pPr>
          </a:lstStyle>
          <a:p>
            <a:r>
              <a:rPr lang="nl-NL" noProof="0"/>
              <a:t>Selecteer een afbeelding</a:t>
            </a:r>
          </a:p>
        </p:txBody>
      </p:sp>
      <p:sp>
        <p:nvSpPr>
          <p:cNvPr id="7" name="Tijdelijke aanduiding voor afbeelding 6">
            <a:extLst>
              <a:ext uri="{FF2B5EF4-FFF2-40B4-BE49-F238E27FC236}">
                <a16:creationId xmlns="" xmlns:a16="http://schemas.microsoft.com/office/drawing/2014/main" id="{F59EDC1B-033D-49EC-9228-B26B92F1E666}"/>
              </a:ext>
            </a:extLst>
          </p:cNvPr>
          <p:cNvSpPr>
            <a:spLocks noGrp="1"/>
          </p:cNvSpPr>
          <p:nvPr>
            <p:ph type="pic" sz="quarter" idx="12" hasCustomPrompt="1"/>
          </p:nvPr>
        </p:nvSpPr>
        <p:spPr>
          <a:xfrm>
            <a:off x="4187825" y="3465512"/>
            <a:ext cx="3995737" cy="3378201"/>
          </a:xfrm>
          <a:noFill/>
        </p:spPr>
        <p:txBody>
          <a:bodyPr tIns="1908000"/>
          <a:lstStyle>
            <a:lvl1pPr marL="0" indent="0" algn="ctr">
              <a:buFontTx/>
              <a:buNone/>
              <a:defRPr sz="1200">
                <a:solidFill>
                  <a:schemeClr val="tx1">
                    <a:lumMod val="50000"/>
                    <a:lumOff val="50000"/>
                  </a:schemeClr>
                </a:solidFill>
              </a:defRPr>
            </a:lvl1pPr>
          </a:lstStyle>
          <a:p>
            <a:r>
              <a:rPr lang="nl-NL" noProof="0"/>
              <a:t>Selecteer een afbeelding</a:t>
            </a:r>
          </a:p>
        </p:txBody>
      </p:sp>
      <p:sp>
        <p:nvSpPr>
          <p:cNvPr id="8" name="Tijdelijke aanduiding voor afbeelding 6">
            <a:extLst>
              <a:ext uri="{FF2B5EF4-FFF2-40B4-BE49-F238E27FC236}">
                <a16:creationId xmlns="" xmlns:a16="http://schemas.microsoft.com/office/drawing/2014/main" id="{0582E6D7-9471-4CCA-A520-0FBF1BCF3A98}"/>
              </a:ext>
            </a:extLst>
          </p:cNvPr>
          <p:cNvSpPr>
            <a:spLocks noGrp="1"/>
          </p:cNvSpPr>
          <p:nvPr>
            <p:ph type="pic" sz="quarter" idx="13" hasCustomPrompt="1"/>
          </p:nvPr>
        </p:nvSpPr>
        <p:spPr>
          <a:xfrm>
            <a:off x="8256588" y="-14287"/>
            <a:ext cx="3936998" cy="3392488"/>
          </a:xfrm>
          <a:noFill/>
        </p:spPr>
        <p:txBody>
          <a:bodyPr tIns="1908000"/>
          <a:lstStyle>
            <a:lvl1pPr marL="0" indent="0" algn="ctr">
              <a:buFontTx/>
              <a:buNone/>
              <a:defRPr sz="1200">
                <a:solidFill>
                  <a:schemeClr val="tx1">
                    <a:lumMod val="50000"/>
                    <a:lumOff val="50000"/>
                  </a:schemeClr>
                </a:solidFill>
              </a:defRPr>
            </a:lvl1pPr>
          </a:lstStyle>
          <a:p>
            <a:r>
              <a:rPr lang="nl-NL" noProof="0"/>
              <a:t>Selecteer een afbeelding</a:t>
            </a:r>
          </a:p>
        </p:txBody>
      </p:sp>
      <p:sp>
        <p:nvSpPr>
          <p:cNvPr id="9" name="Tijdelijke aanduiding voor afbeelding 6">
            <a:extLst>
              <a:ext uri="{FF2B5EF4-FFF2-40B4-BE49-F238E27FC236}">
                <a16:creationId xmlns="" xmlns:a16="http://schemas.microsoft.com/office/drawing/2014/main" id="{E50C41FB-8E98-4333-95ED-FCB14779DC77}"/>
              </a:ext>
            </a:extLst>
          </p:cNvPr>
          <p:cNvSpPr>
            <a:spLocks noGrp="1"/>
          </p:cNvSpPr>
          <p:nvPr>
            <p:ph type="pic" sz="quarter" idx="14" hasCustomPrompt="1"/>
          </p:nvPr>
        </p:nvSpPr>
        <p:spPr>
          <a:xfrm>
            <a:off x="8256588" y="3479800"/>
            <a:ext cx="3935412" cy="3363914"/>
          </a:xfrm>
          <a:noFill/>
        </p:spPr>
        <p:txBody>
          <a:bodyPr tIns="1908000"/>
          <a:lstStyle>
            <a:lvl1pPr marL="0" indent="0" algn="ctr">
              <a:buFontTx/>
              <a:buNone/>
              <a:defRPr sz="1200">
                <a:solidFill>
                  <a:schemeClr val="tx1">
                    <a:lumMod val="50000"/>
                    <a:lumOff val="50000"/>
                  </a:schemeClr>
                </a:solidFill>
              </a:defRPr>
            </a:lvl1pPr>
          </a:lstStyle>
          <a:p>
            <a:r>
              <a:rPr lang="nl-NL" noProof="0"/>
              <a:t>Selecteer een afbeelding</a:t>
            </a:r>
          </a:p>
        </p:txBody>
      </p:sp>
    </p:spTree>
    <p:extLst>
      <p:ext uri="{BB962C8B-B14F-4D97-AF65-F5344CB8AC3E}">
        <p14:creationId xmlns:p14="http://schemas.microsoft.com/office/powerpoint/2010/main" val="2341851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met 4 afbeeldinge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F0241F-A158-4B10-9411-2449BE4CAD84}"/>
              </a:ext>
            </a:extLst>
          </p:cNvPr>
          <p:cNvSpPr>
            <a:spLocks noGrp="1"/>
          </p:cNvSpPr>
          <p:nvPr>
            <p:ph type="title"/>
          </p:nvPr>
        </p:nvSpPr>
        <p:spPr>
          <a:xfrm>
            <a:off x="334963" y="873125"/>
            <a:ext cx="3600451" cy="720000"/>
          </a:xfrm>
        </p:spPr>
        <p:txBody>
          <a:bodyPr/>
          <a:lstStyle/>
          <a:p>
            <a:r>
              <a:rPr lang="nl-NL"/>
              <a:t>Klik om stijl te bewerken</a:t>
            </a:r>
            <a:endParaRPr lang="en-US" dirty="0"/>
          </a:p>
        </p:txBody>
      </p:sp>
      <p:sp>
        <p:nvSpPr>
          <p:cNvPr id="3" name="Tijdelijke aanduiding voor inhoud 2">
            <a:extLst>
              <a:ext uri="{FF2B5EF4-FFF2-40B4-BE49-F238E27FC236}">
                <a16:creationId xmlns="" xmlns:a16="http://schemas.microsoft.com/office/drawing/2014/main" id="{033AE625-83D1-4BD5-8B1D-613735622A78}"/>
              </a:ext>
            </a:extLst>
          </p:cNvPr>
          <p:cNvSpPr>
            <a:spLocks noGrp="1"/>
          </p:cNvSpPr>
          <p:nvPr>
            <p:ph idx="1"/>
          </p:nvPr>
        </p:nvSpPr>
        <p:spPr>
          <a:xfrm>
            <a:off x="334964" y="1881188"/>
            <a:ext cx="3600450" cy="460851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afbeelding 6">
            <a:extLst>
              <a:ext uri="{FF2B5EF4-FFF2-40B4-BE49-F238E27FC236}">
                <a16:creationId xmlns="" xmlns:a16="http://schemas.microsoft.com/office/drawing/2014/main" id="{8E80CF5B-718E-4F6D-BD00-61357C1A0827}"/>
              </a:ext>
            </a:extLst>
          </p:cNvPr>
          <p:cNvSpPr>
            <a:spLocks noGrp="1"/>
          </p:cNvSpPr>
          <p:nvPr>
            <p:ph type="pic" sz="quarter" idx="10" hasCustomPrompt="1"/>
          </p:nvPr>
        </p:nvSpPr>
        <p:spPr>
          <a:xfrm>
            <a:off x="4187825" y="0"/>
            <a:ext cx="3995737" cy="3392488"/>
          </a:xfrm>
          <a:noFill/>
        </p:spPr>
        <p:txBody>
          <a:bodyPr tIns="1908000"/>
          <a:lstStyle>
            <a:lvl1pPr marL="0" indent="0" algn="ctr">
              <a:buFontTx/>
              <a:buNone/>
              <a:defRPr sz="1200">
                <a:solidFill>
                  <a:schemeClr val="tx1">
                    <a:lumMod val="50000"/>
                    <a:lumOff val="50000"/>
                  </a:schemeClr>
                </a:solidFill>
              </a:defRPr>
            </a:lvl1pPr>
          </a:lstStyle>
          <a:p>
            <a:r>
              <a:rPr lang="nl-NL" noProof="0"/>
              <a:t>Selecteer een afbeelding</a:t>
            </a:r>
          </a:p>
        </p:txBody>
      </p:sp>
      <p:sp>
        <p:nvSpPr>
          <p:cNvPr id="6" name="Tijdelijke aanduiding voor afbeelding 6">
            <a:extLst>
              <a:ext uri="{FF2B5EF4-FFF2-40B4-BE49-F238E27FC236}">
                <a16:creationId xmlns="" xmlns:a16="http://schemas.microsoft.com/office/drawing/2014/main" id="{0ECDBCED-2CF2-47B9-8552-B4CBC14D0090}"/>
              </a:ext>
            </a:extLst>
          </p:cNvPr>
          <p:cNvSpPr>
            <a:spLocks noGrp="1"/>
          </p:cNvSpPr>
          <p:nvPr>
            <p:ph type="pic" sz="quarter" idx="12" hasCustomPrompt="1"/>
          </p:nvPr>
        </p:nvSpPr>
        <p:spPr>
          <a:xfrm>
            <a:off x="4187825" y="3465512"/>
            <a:ext cx="3995737" cy="3378201"/>
          </a:xfrm>
          <a:noFill/>
        </p:spPr>
        <p:txBody>
          <a:bodyPr tIns="1908000"/>
          <a:lstStyle>
            <a:lvl1pPr marL="0" indent="0" algn="ctr">
              <a:buFontTx/>
              <a:buNone/>
              <a:defRPr sz="1200">
                <a:solidFill>
                  <a:schemeClr val="tx1">
                    <a:lumMod val="50000"/>
                    <a:lumOff val="50000"/>
                  </a:schemeClr>
                </a:solidFill>
              </a:defRPr>
            </a:lvl1pPr>
          </a:lstStyle>
          <a:p>
            <a:r>
              <a:rPr lang="nl-NL" noProof="0"/>
              <a:t>Selecteer een afbeelding</a:t>
            </a:r>
          </a:p>
        </p:txBody>
      </p:sp>
      <p:sp>
        <p:nvSpPr>
          <p:cNvPr id="7" name="Tijdelijke aanduiding voor afbeelding 6">
            <a:extLst>
              <a:ext uri="{FF2B5EF4-FFF2-40B4-BE49-F238E27FC236}">
                <a16:creationId xmlns="" xmlns:a16="http://schemas.microsoft.com/office/drawing/2014/main" id="{EBD757DE-DA60-4133-97E1-62C82C49BB37}"/>
              </a:ext>
            </a:extLst>
          </p:cNvPr>
          <p:cNvSpPr>
            <a:spLocks noGrp="1"/>
          </p:cNvSpPr>
          <p:nvPr>
            <p:ph type="pic" sz="quarter" idx="13" hasCustomPrompt="1"/>
          </p:nvPr>
        </p:nvSpPr>
        <p:spPr>
          <a:xfrm>
            <a:off x="8256588" y="-14287"/>
            <a:ext cx="3936998" cy="3392488"/>
          </a:xfrm>
          <a:noFill/>
        </p:spPr>
        <p:txBody>
          <a:bodyPr tIns="1908000"/>
          <a:lstStyle>
            <a:lvl1pPr marL="0" indent="0" algn="ctr">
              <a:buFontTx/>
              <a:buNone/>
              <a:defRPr sz="1200">
                <a:solidFill>
                  <a:schemeClr val="tx1">
                    <a:lumMod val="50000"/>
                    <a:lumOff val="50000"/>
                  </a:schemeClr>
                </a:solidFill>
              </a:defRPr>
            </a:lvl1pPr>
          </a:lstStyle>
          <a:p>
            <a:r>
              <a:rPr lang="nl-NL" noProof="0"/>
              <a:t>Selecteer een afbeelding</a:t>
            </a:r>
          </a:p>
        </p:txBody>
      </p:sp>
      <p:sp>
        <p:nvSpPr>
          <p:cNvPr id="8" name="Tijdelijke aanduiding voor afbeelding 6">
            <a:extLst>
              <a:ext uri="{FF2B5EF4-FFF2-40B4-BE49-F238E27FC236}">
                <a16:creationId xmlns="" xmlns:a16="http://schemas.microsoft.com/office/drawing/2014/main" id="{BC85CE86-9FB2-45F1-9D59-3CD06FF7BB0A}"/>
              </a:ext>
            </a:extLst>
          </p:cNvPr>
          <p:cNvSpPr>
            <a:spLocks noGrp="1"/>
          </p:cNvSpPr>
          <p:nvPr>
            <p:ph type="pic" sz="quarter" idx="14" hasCustomPrompt="1"/>
          </p:nvPr>
        </p:nvSpPr>
        <p:spPr>
          <a:xfrm>
            <a:off x="8256588" y="3479800"/>
            <a:ext cx="3935412" cy="3363914"/>
          </a:xfrm>
          <a:noFill/>
        </p:spPr>
        <p:txBody>
          <a:bodyPr tIns="1908000"/>
          <a:lstStyle>
            <a:lvl1pPr marL="0" indent="0" algn="ctr">
              <a:buFontTx/>
              <a:buNone/>
              <a:defRPr sz="1200">
                <a:solidFill>
                  <a:schemeClr val="tx1">
                    <a:lumMod val="50000"/>
                    <a:lumOff val="50000"/>
                  </a:schemeClr>
                </a:solidFill>
              </a:defRPr>
            </a:lvl1pPr>
          </a:lstStyle>
          <a:p>
            <a:r>
              <a:rPr lang="nl-NL" noProof="0"/>
              <a:t>Selecteer een afbeelding</a:t>
            </a:r>
          </a:p>
        </p:txBody>
      </p:sp>
    </p:spTree>
    <p:extLst>
      <p:ext uri="{BB962C8B-B14F-4D97-AF65-F5344CB8AC3E}">
        <p14:creationId xmlns:p14="http://schemas.microsoft.com/office/powerpoint/2010/main" val="100510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22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met animatie">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 xmlns:a16="http://schemas.microsoft.com/office/drawing/2014/main" id="{D826751E-D186-4DF1-8013-553A5984E9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9990" y="2889248"/>
            <a:ext cx="559492" cy="1061775"/>
          </a:xfrm>
          <a:prstGeom prst="rect">
            <a:avLst/>
          </a:prstGeom>
        </p:spPr>
      </p:pic>
      <p:pic>
        <p:nvPicPr>
          <p:cNvPr id="6" name="Afbeelding 5">
            <a:extLst>
              <a:ext uri="{FF2B5EF4-FFF2-40B4-BE49-F238E27FC236}">
                <a16:creationId xmlns="" xmlns:a16="http://schemas.microsoft.com/office/drawing/2014/main" id="{066307CF-6E10-47F7-A4F9-7417FA2606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2854" y="2889250"/>
            <a:ext cx="508803" cy="1053360"/>
          </a:xfrm>
          <a:prstGeom prst="rect">
            <a:avLst/>
          </a:prstGeom>
        </p:spPr>
      </p:pic>
      <p:pic>
        <p:nvPicPr>
          <p:cNvPr id="7" name="Afbeelding 6">
            <a:extLst>
              <a:ext uri="{FF2B5EF4-FFF2-40B4-BE49-F238E27FC236}">
                <a16:creationId xmlns="" xmlns:a16="http://schemas.microsoft.com/office/drawing/2014/main" id="{5834D345-BCB1-4520-A093-81438FCFFD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4247" y="2889250"/>
            <a:ext cx="556573" cy="1056236"/>
          </a:xfrm>
          <a:prstGeom prst="rect">
            <a:avLst/>
          </a:prstGeom>
        </p:spPr>
      </p:pic>
      <p:pic>
        <p:nvPicPr>
          <p:cNvPr id="8" name="Afbeelding 7">
            <a:extLst>
              <a:ext uri="{FF2B5EF4-FFF2-40B4-BE49-F238E27FC236}">
                <a16:creationId xmlns="" xmlns:a16="http://schemas.microsoft.com/office/drawing/2014/main" id="{B31A9982-DA82-4E37-8CD0-4C92889AB7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7210" y="2887142"/>
            <a:ext cx="185105" cy="1053845"/>
          </a:xfrm>
          <a:prstGeom prst="rect">
            <a:avLst/>
          </a:prstGeom>
        </p:spPr>
      </p:pic>
      <p:pic>
        <p:nvPicPr>
          <p:cNvPr id="9" name="Afbeelding 8">
            <a:extLst>
              <a:ext uri="{FF2B5EF4-FFF2-40B4-BE49-F238E27FC236}">
                <a16:creationId xmlns="" xmlns:a16="http://schemas.microsoft.com/office/drawing/2014/main" id="{8939CCC3-DFD6-4FA2-BC2E-DA71A6B6EAC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59775" y="2876140"/>
            <a:ext cx="554036" cy="1077872"/>
          </a:xfrm>
          <a:prstGeom prst="rect">
            <a:avLst/>
          </a:prstGeom>
        </p:spPr>
      </p:pic>
      <p:pic>
        <p:nvPicPr>
          <p:cNvPr id="10" name="Afbeelding 9">
            <a:extLst>
              <a:ext uri="{FF2B5EF4-FFF2-40B4-BE49-F238E27FC236}">
                <a16:creationId xmlns="" xmlns:a16="http://schemas.microsoft.com/office/drawing/2014/main" id="{B07DBF91-28EB-456A-AB69-FC9E607D617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11754" y="2895456"/>
            <a:ext cx="584554" cy="1050030"/>
          </a:xfrm>
          <a:prstGeom prst="rect">
            <a:avLst/>
          </a:prstGeom>
        </p:spPr>
      </p:pic>
      <p:pic>
        <p:nvPicPr>
          <p:cNvPr id="13" name="Afbeelding 12">
            <a:extLst>
              <a:ext uri="{FF2B5EF4-FFF2-40B4-BE49-F238E27FC236}">
                <a16:creationId xmlns="" xmlns:a16="http://schemas.microsoft.com/office/drawing/2014/main" id="{38638FBC-A250-4F87-B9C2-F57567A7A90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81287" y="2876139"/>
            <a:ext cx="558645" cy="1074053"/>
          </a:xfrm>
          <a:prstGeom prst="rect">
            <a:avLst/>
          </a:prstGeom>
        </p:spPr>
      </p:pic>
      <p:pic>
        <p:nvPicPr>
          <p:cNvPr id="15" name="Afbeelding 14">
            <a:extLst>
              <a:ext uri="{FF2B5EF4-FFF2-40B4-BE49-F238E27FC236}">
                <a16:creationId xmlns="" xmlns:a16="http://schemas.microsoft.com/office/drawing/2014/main" id="{C943B625-BF84-49D0-80D1-3D41B258E1A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219644" y="2887142"/>
            <a:ext cx="562752" cy="1081396"/>
          </a:xfrm>
          <a:prstGeom prst="rect">
            <a:avLst/>
          </a:prstGeom>
        </p:spPr>
      </p:pic>
      <p:pic>
        <p:nvPicPr>
          <p:cNvPr id="16" name="Afbeelding 15">
            <a:extLst>
              <a:ext uri="{FF2B5EF4-FFF2-40B4-BE49-F238E27FC236}">
                <a16:creationId xmlns="" xmlns:a16="http://schemas.microsoft.com/office/drawing/2014/main" id="{5543208F-A5FD-47F3-A55B-222C3759A7F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02772" y="2876139"/>
            <a:ext cx="627911" cy="1064849"/>
          </a:xfrm>
          <a:prstGeom prst="rect">
            <a:avLst/>
          </a:prstGeom>
        </p:spPr>
      </p:pic>
      <p:pic>
        <p:nvPicPr>
          <p:cNvPr id="17" name="Afbeelding 16">
            <a:extLst>
              <a:ext uri="{FF2B5EF4-FFF2-40B4-BE49-F238E27FC236}">
                <a16:creationId xmlns="" xmlns:a16="http://schemas.microsoft.com/office/drawing/2014/main" id="{5E2B794F-79A7-4E27-BCD9-925C5B2319F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439819" y="2889249"/>
            <a:ext cx="618952" cy="1060943"/>
          </a:xfrm>
          <a:prstGeom prst="rect">
            <a:avLst/>
          </a:prstGeom>
        </p:spPr>
      </p:pic>
      <p:pic>
        <p:nvPicPr>
          <p:cNvPr id="18" name="Afbeelding 17">
            <a:extLst>
              <a:ext uri="{FF2B5EF4-FFF2-40B4-BE49-F238E27FC236}">
                <a16:creationId xmlns="" xmlns:a16="http://schemas.microsoft.com/office/drawing/2014/main" id="{4BAE9E15-59E4-4C10-A307-D1B0758474B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0200" y="2889250"/>
            <a:ext cx="584554" cy="1050030"/>
          </a:xfrm>
          <a:prstGeom prst="rect">
            <a:avLst/>
          </a:prstGeom>
        </p:spPr>
      </p:pic>
      <p:pic>
        <p:nvPicPr>
          <p:cNvPr id="19" name="Afbeelding 18">
            <a:extLst>
              <a:ext uri="{FF2B5EF4-FFF2-40B4-BE49-F238E27FC236}">
                <a16:creationId xmlns="" xmlns:a16="http://schemas.microsoft.com/office/drawing/2014/main" id="{A82D0D88-31E6-455B-A356-ED6D2F126C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22533" y="2878971"/>
            <a:ext cx="558645" cy="1074053"/>
          </a:xfrm>
          <a:prstGeom prst="rect">
            <a:avLst/>
          </a:prstGeom>
        </p:spPr>
      </p:pic>
      <p:pic>
        <p:nvPicPr>
          <p:cNvPr id="20" name="Afbeelding 19">
            <a:extLst>
              <a:ext uri="{FF2B5EF4-FFF2-40B4-BE49-F238E27FC236}">
                <a16:creationId xmlns="" xmlns:a16="http://schemas.microsoft.com/office/drawing/2014/main" id="{5F072559-167E-4712-9139-B81730DCED5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10820" y="4317797"/>
            <a:ext cx="585487" cy="79146"/>
          </a:xfrm>
          <a:prstGeom prst="rect">
            <a:avLst/>
          </a:prstGeom>
        </p:spPr>
      </p:pic>
    </p:spTree>
    <p:extLst>
      <p:ext uri="{BB962C8B-B14F-4D97-AF65-F5344CB8AC3E}">
        <p14:creationId xmlns:p14="http://schemas.microsoft.com/office/powerpoint/2010/main" val="52480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 fill="hold"/>
                                        <p:tgtEl>
                                          <p:spTgt spid="10"/>
                                        </p:tgtEl>
                                        <p:attrNameLst>
                                          <p:attrName>ppt_x</p:attrName>
                                        </p:attrNameLst>
                                      </p:cBhvr>
                                      <p:tavLst>
                                        <p:tav tm="0">
                                          <p:val>
                                            <p:strVal val="#ppt_x"/>
                                          </p:val>
                                        </p:tav>
                                        <p:tav tm="100000">
                                          <p:val>
                                            <p:strVal val="#ppt_x"/>
                                          </p:val>
                                        </p:tav>
                                      </p:tavLst>
                                    </p:anim>
                                    <p:anim calcmode="lin" valueType="num">
                                      <p:cBhvr additive="base">
                                        <p:cTn id="8" dur="1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 fill="hold"/>
                                        <p:tgtEl>
                                          <p:spTgt spid="7"/>
                                        </p:tgtEl>
                                        <p:attrNameLst>
                                          <p:attrName>ppt_x</p:attrName>
                                        </p:attrNameLst>
                                      </p:cBhvr>
                                      <p:tavLst>
                                        <p:tav tm="0">
                                          <p:val>
                                            <p:strVal val="#ppt_x"/>
                                          </p:val>
                                        </p:tav>
                                        <p:tav tm="100000">
                                          <p:val>
                                            <p:strVal val="#ppt_x"/>
                                          </p:val>
                                        </p:tav>
                                      </p:tavLst>
                                    </p:anim>
                                    <p:anim calcmode="lin" valueType="num">
                                      <p:cBhvr additive="base">
                                        <p:cTn id="13" dur="1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 fill="hold"/>
                                        <p:tgtEl>
                                          <p:spTgt spid="9"/>
                                        </p:tgtEl>
                                        <p:attrNameLst>
                                          <p:attrName>ppt_x</p:attrName>
                                        </p:attrNameLst>
                                      </p:cBhvr>
                                      <p:tavLst>
                                        <p:tav tm="0">
                                          <p:val>
                                            <p:strVal val="#ppt_x"/>
                                          </p:val>
                                        </p:tav>
                                        <p:tav tm="100000">
                                          <p:val>
                                            <p:strVal val="#ppt_x"/>
                                          </p:val>
                                        </p:tav>
                                      </p:tavLst>
                                    </p:anim>
                                    <p:anim calcmode="lin" valueType="num">
                                      <p:cBhvr additive="base">
                                        <p:cTn id="18" dur="1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3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 fill="hold"/>
                                        <p:tgtEl>
                                          <p:spTgt spid="17"/>
                                        </p:tgtEl>
                                        <p:attrNameLst>
                                          <p:attrName>ppt_x</p:attrName>
                                        </p:attrNameLst>
                                      </p:cBhvr>
                                      <p:tavLst>
                                        <p:tav tm="0">
                                          <p:val>
                                            <p:strVal val="#ppt_x"/>
                                          </p:val>
                                        </p:tav>
                                        <p:tav tm="100000">
                                          <p:val>
                                            <p:strVal val="#ppt_x"/>
                                          </p:val>
                                        </p:tav>
                                      </p:tavLst>
                                    </p:anim>
                                    <p:anim calcmode="lin" valueType="num">
                                      <p:cBhvr additive="base">
                                        <p:cTn id="23" dur="1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4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 fill="hold"/>
                                        <p:tgtEl>
                                          <p:spTgt spid="5"/>
                                        </p:tgtEl>
                                        <p:attrNameLst>
                                          <p:attrName>ppt_x</p:attrName>
                                        </p:attrNameLst>
                                      </p:cBhvr>
                                      <p:tavLst>
                                        <p:tav tm="0">
                                          <p:val>
                                            <p:strVal val="#ppt_x"/>
                                          </p:val>
                                        </p:tav>
                                        <p:tav tm="100000">
                                          <p:val>
                                            <p:strVal val="#ppt_x"/>
                                          </p:val>
                                        </p:tav>
                                      </p:tavLst>
                                    </p:anim>
                                    <p:anim calcmode="lin" valueType="num">
                                      <p:cBhvr additive="base">
                                        <p:cTn id="28" dur="1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 fill="hold"/>
                                        <p:tgtEl>
                                          <p:spTgt spid="16"/>
                                        </p:tgtEl>
                                        <p:attrNameLst>
                                          <p:attrName>ppt_x</p:attrName>
                                        </p:attrNameLst>
                                      </p:cBhvr>
                                      <p:tavLst>
                                        <p:tav tm="0">
                                          <p:val>
                                            <p:strVal val="#ppt_x"/>
                                          </p:val>
                                        </p:tav>
                                        <p:tav tm="100000">
                                          <p:val>
                                            <p:strVal val="#ppt_x"/>
                                          </p:val>
                                        </p:tav>
                                      </p:tavLst>
                                    </p:anim>
                                    <p:anim calcmode="lin" valueType="num">
                                      <p:cBhvr additive="base">
                                        <p:cTn id="33" dur="1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6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 fill="hold"/>
                                        <p:tgtEl>
                                          <p:spTgt spid="8"/>
                                        </p:tgtEl>
                                        <p:attrNameLst>
                                          <p:attrName>ppt_x</p:attrName>
                                        </p:attrNameLst>
                                      </p:cBhvr>
                                      <p:tavLst>
                                        <p:tav tm="0">
                                          <p:val>
                                            <p:strVal val="#ppt_x"/>
                                          </p:val>
                                        </p:tav>
                                        <p:tav tm="100000">
                                          <p:val>
                                            <p:strVal val="#ppt_x"/>
                                          </p:val>
                                        </p:tav>
                                      </p:tavLst>
                                    </p:anim>
                                    <p:anim calcmode="lin" valueType="num">
                                      <p:cBhvr additive="base">
                                        <p:cTn id="38" dur="1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700"/>
                            </p:stCondLst>
                            <p:childTnLst>
                              <p:par>
                                <p:cTn id="40" presetID="2" presetClass="entr" presetSubtype="4"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100" fill="hold"/>
                                        <p:tgtEl>
                                          <p:spTgt spid="13"/>
                                        </p:tgtEl>
                                        <p:attrNameLst>
                                          <p:attrName>ppt_x</p:attrName>
                                        </p:attrNameLst>
                                      </p:cBhvr>
                                      <p:tavLst>
                                        <p:tav tm="0">
                                          <p:val>
                                            <p:strVal val="#ppt_x"/>
                                          </p:val>
                                        </p:tav>
                                        <p:tav tm="100000">
                                          <p:val>
                                            <p:strVal val="#ppt_x"/>
                                          </p:val>
                                        </p:tav>
                                      </p:tavLst>
                                    </p:anim>
                                    <p:anim calcmode="lin" valueType="num">
                                      <p:cBhvr additive="base">
                                        <p:cTn id="43" dur="1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800"/>
                            </p:stCondLst>
                            <p:childTnLst>
                              <p:par>
                                <p:cTn id="45" presetID="2" presetClass="entr" presetSubtype="4"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100" fill="hold"/>
                                        <p:tgtEl>
                                          <p:spTgt spid="6"/>
                                        </p:tgtEl>
                                        <p:attrNameLst>
                                          <p:attrName>ppt_x</p:attrName>
                                        </p:attrNameLst>
                                      </p:cBhvr>
                                      <p:tavLst>
                                        <p:tav tm="0">
                                          <p:val>
                                            <p:strVal val="#ppt_x"/>
                                          </p:val>
                                        </p:tav>
                                        <p:tav tm="100000">
                                          <p:val>
                                            <p:strVal val="#ppt_x"/>
                                          </p:val>
                                        </p:tav>
                                      </p:tavLst>
                                    </p:anim>
                                    <p:anim calcmode="lin" valueType="num">
                                      <p:cBhvr additive="base">
                                        <p:cTn id="48" dur="10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900"/>
                            </p:stCondLst>
                            <p:childTnLst>
                              <p:par>
                                <p:cTn id="50" presetID="2" presetClass="entr" presetSubtype="4"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00" fill="hold"/>
                                        <p:tgtEl>
                                          <p:spTgt spid="15"/>
                                        </p:tgtEl>
                                        <p:attrNameLst>
                                          <p:attrName>ppt_x</p:attrName>
                                        </p:attrNameLst>
                                      </p:cBhvr>
                                      <p:tavLst>
                                        <p:tav tm="0">
                                          <p:val>
                                            <p:strVal val="#ppt_x"/>
                                          </p:val>
                                        </p:tav>
                                        <p:tav tm="100000">
                                          <p:val>
                                            <p:strVal val="#ppt_x"/>
                                          </p:val>
                                        </p:tav>
                                      </p:tavLst>
                                    </p:anim>
                                    <p:anim calcmode="lin" valueType="num">
                                      <p:cBhvr additive="base">
                                        <p:cTn id="53" dur="1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100" fill="hold"/>
                                        <p:tgtEl>
                                          <p:spTgt spid="18"/>
                                        </p:tgtEl>
                                        <p:attrNameLst>
                                          <p:attrName>ppt_x</p:attrName>
                                        </p:attrNameLst>
                                      </p:cBhvr>
                                      <p:tavLst>
                                        <p:tav tm="0">
                                          <p:val>
                                            <p:strVal val="#ppt_x"/>
                                          </p:val>
                                        </p:tav>
                                        <p:tav tm="100000">
                                          <p:val>
                                            <p:strVal val="#ppt_x"/>
                                          </p:val>
                                        </p:tav>
                                      </p:tavLst>
                                    </p:anim>
                                    <p:anim calcmode="lin" valueType="num">
                                      <p:cBhvr additive="base">
                                        <p:cTn id="58" dur="100" fill="hold"/>
                                        <p:tgtEl>
                                          <p:spTgt spid="18"/>
                                        </p:tgtEl>
                                        <p:attrNameLst>
                                          <p:attrName>ppt_y</p:attrName>
                                        </p:attrNameLst>
                                      </p:cBhvr>
                                      <p:tavLst>
                                        <p:tav tm="0">
                                          <p:val>
                                            <p:strVal val="1+#ppt_h/2"/>
                                          </p:val>
                                        </p:tav>
                                        <p:tav tm="100000">
                                          <p:val>
                                            <p:strVal val="#ppt_y"/>
                                          </p:val>
                                        </p:tav>
                                      </p:tavLst>
                                    </p:anim>
                                  </p:childTnLst>
                                </p:cTn>
                              </p:par>
                            </p:childTnLst>
                          </p:cTn>
                        </p:par>
                        <p:par>
                          <p:cTn id="59" fill="hold">
                            <p:stCondLst>
                              <p:cond delay="110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100" fill="hold"/>
                                        <p:tgtEl>
                                          <p:spTgt spid="19"/>
                                        </p:tgtEl>
                                        <p:attrNameLst>
                                          <p:attrName>ppt_x</p:attrName>
                                        </p:attrNameLst>
                                      </p:cBhvr>
                                      <p:tavLst>
                                        <p:tav tm="0">
                                          <p:val>
                                            <p:strVal val="#ppt_x"/>
                                          </p:val>
                                        </p:tav>
                                        <p:tav tm="100000">
                                          <p:val>
                                            <p:strVal val="#ppt_x"/>
                                          </p:val>
                                        </p:tav>
                                      </p:tavLst>
                                    </p:anim>
                                    <p:anim calcmode="lin" valueType="num">
                                      <p:cBhvr additive="base">
                                        <p:cTn id="63" dur="10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1200"/>
                            </p:stCondLst>
                            <p:childTnLst>
                              <p:par>
                                <p:cTn id="65" presetID="1" presetClass="entr" presetSubtype="0" fill="hold" nodeType="afterEffect">
                                  <p:stCondLst>
                                    <p:cond delay="0"/>
                                  </p:stCondLst>
                                  <p:childTnLst>
                                    <p:set>
                                      <p:cBhvr>
                                        <p:cTn id="66" dur="1" fill="hold">
                                          <p:stCondLst>
                                            <p:cond delay="9"/>
                                          </p:stCondLst>
                                        </p:cTn>
                                        <p:tgtEl>
                                          <p:spTgt spid="20"/>
                                        </p:tgtEl>
                                        <p:attrNameLst>
                                          <p:attrName>style.visibility</p:attrName>
                                        </p:attrNameLst>
                                      </p:cBhvr>
                                      <p:to>
                                        <p:strVal val="visible"/>
                                      </p:to>
                                    </p:set>
                                  </p:childTnLst>
                                </p:cTn>
                              </p:par>
                            </p:childTnLst>
                          </p:cTn>
                        </p:par>
                        <p:par>
                          <p:cTn id="67" fill="hold">
                            <p:stCondLst>
                              <p:cond delay="1210"/>
                            </p:stCondLst>
                            <p:childTnLst>
                              <p:par>
                                <p:cTn id="68" presetID="42" presetClass="path" presetSubtype="0" accel="50000" decel="50000" fill="hold" nodeType="afterEffect">
                                  <p:stCondLst>
                                    <p:cond delay="0"/>
                                  </p:stCondLst>
                                  <p:childTnLst>
                                    <p:animMotion origin="layout" path="M 0.62409 -0.00579 L -2.29167E-6 3.33333E-6 " pathEditMode="relative" rAng="0" ptsTypes="AA">
                                      <p:cBhvr>
                                        <p:cTn id="69" dur="2250" fill="hold"/>
                                        <p:tgtEl>
                                          <p:spTgt spid="20"/>
                                        </p:tgtEl>
                                        <p:attrNameLst>
                                          <p:attrName>ppt_x</p:attrName>
                                          <p:attrName>ppt_y</p:attrName>
                                        </p:attrNameLst>
                                      </p:cBhvr>
                                      <p:rCtr x="-31211"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sluiting">
    <p:bg>
      <p:bgPr>
        <a:solidFill>
          <a:schemeClr val="accent1"/>
        </a:solidFill>
        <a:effectLst/>
      </p:bgPr>
    </p:bg>
    <p:spTree>
      <p:nvGrpSpPr>
        <p:cNvPr id="1" name=""/>
        <p:cNvGrpSpPr/>
        <p:nvPr/>
      </p:nvGrpSpPr>
      <p:grpSpPr>
        <a:xfrm>
          <a:off x="0" y="0"/>
          <a:ext cx="0" cy="0"/>
          <a:chOff x="0" y="0"/>
          <a:chExt cx="0" cy="0"/>
        </a:xfrm>
      </p:grpSpPr>
      <p:sp>
        <p:nvSpPr>
          <p:cNvPr id="11" name="Tekstvak 10">
            <a:extLst>
              <a:ext uri="{FF2B5EF4-FFF2-40B4-BE49-F238E27FC236}">
                <a16:creationId xmlns="" xmlns:a16="http://schemas.microsoft.com/office/drawing/2014/main" id="{E8CC406D-58A5-4802-A226-075A662CE9DA}"/>
              </a:ext>
            </a:extLst>
          </p:cNvPr>
          <p:cNvSpPr txBox="1"/>
          <p:nvPr userDrawn="1"/>
        </p:nvSpPr>
        <p:spPr>
          <a:xfrm>
            <a:off x="341194" y="5129471"/>
            <a:ext cx="4431051" cy="276999"/>
          </a:xfrm>
          <a:prstGeom prst="rect">
            <a:avLst/>
          </a:prstGeom>
          <a:noFill/>
        </p:spPr>
        <p:txBody>
          <a:bodyPr wrap="square" lIns="0" tIns="0" rIns="0" bIns="0" rtlCol="0">
            <a:noAutofit/>
          </a:bodyPr>
          <a:lstStyle/>
          <a:p>
            <a:r>
              <a:rPr lang="nl-NL" b="1" dirty="0">
                <a:solidFill>
                  <a:schemeClr val="bg1"/>
                </a:solidFill>
                <a:latin typeface="Trade Gothic LT Std" panose="020B0503020502020204" pitchFamily="34" charset="0"/>
              </a:rPr>
              <a:t>WWW.RHO.NL</a:t>
            </a:r>
          </a:p>
        </p:txBody>
      </p:sp>
      <p:pic>
        <p:nvPicPr>
          <p:cNvPr id="14" name="Afbeelding 13">
            <a:extLst>
              <a:ext uri="{FF2B5EF4-FFF2-40B4-BE49-F238E27FC236}">
                <a16:creationId xmlns="" xmlns:a16="http://schemas.microsoft.com/office/drawing/2014/main" id="{3B01067D-512C-47B2-B7CE-7689A9DCD0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194" y="873125"/>
            <a:ext cx="4492947" cy="835830"/>
          </a:xfrm>
          <a:prstGeom prst="rect">
            <a:avLst/>
          </a:prstGeom>
        </p:spPr>
      </p:pic>
      <p:grpSp>
        <p:nvGrpSpPr>
          <p:cNvPr id="19" name="Groep 18">
            <a:extLst>
              <a:ext uri="{FF2B5EF4-FFF2-40B4-BE49-F238E27FC236}">
                <a16:creationId xmlns="" xmlns:a16="http://schemas.microsoft.com/office/drawing/2014/main" id="{17080C63-C1DA-402A-8DBA-AFD39C739C3D}"/>
              </a:ext>
            </a:extLst>
          </p:cNvPr>
          <p:cNvGrpSpPr/>
          <p:nvPr userDrawn="1"/>
        </p:nvGrpSpPr>
        <p:grpSpPr>
          <a:xfrm>
            <a:off x="1877144" y="5702519"/>
            <a:ext cx="572994" cy="529217"/>
            <a:chOff x="1936224" y="5736566"/>
            <a:chExt cx="481654" cy="444856"/>
          </a:xfrm>
        </p:grpSpPr>
        <p:sp>
          <p:nvSpPr>
            <p:cNvPr id="13" name="Vrije vorm: vorm 12">
              <a:hlinkClick r:id="rId3"/>
              <a:extLst>
                <a:ext uri="{FF2B5EF4-FFF2-40B4-BE49-F238E27FC236}">
                  <a16:creationId xmlns="" xmlns:a16="http://schemas.microsoft.com/office/drawing/2014/main" id="{B1C01F01-AB47-4578-9EEA-FBD16BE6CC26}"/>
                </a:ext>
              </a:extLst>
            </p:cNvPr>
            <p:cNvSpPr>
              <a:spLocks noChangeAspect="1"/>
            </p:cNvSpPr>
            <p:nvPr/>
          </p:nvSpPr>
          <p:spPr>
            <a:xfrm>
              <a:off x="1936224" y="5736566"/>
              <a:ext cx="481654" cy="444856"/>
            </a:xfrm>
            <a:custGeom>
              <a:avLst/>
              <a:gdLst>
                <a:gd name="connsiteX0" fmla="*/ 827133 w 884260"/>
                <a:gd name="connsiteY0" fmla="*/ 43030 h 816704"/>
                <a:gd name="connsiteX1" fmla="*/ 455944 w 884260"/>
                <a:gd name="connsiteY1" fmla="*/ 128851 h 816704"/>
                <a:gd name="connsiteX2" fmla="*/ 429750 w 884260"/>
                <a:gd name="connsiteY2" fmla="*/ 151520 h 816704"/>
                <a:gd name="connsiteX3" fmla="*/ 315450 w 884260"/>
                <a:gd name="connsiteY3" fmla="*/ 237150 h 816704"/>
                <a:gd name="connsiteX4" fmla="*/ 627299 w 884260"/>
                <a:gd name="connsiteY4" fmla="*/ 237150 h 816704"/>
                <a:gd name="connsiteX5" fmla="*/ 713214 w 884260"/>
                <a:gd name="connsiteY5" fmla="*/ 356784 h 816704"/>
                <a:gd name="connsiteX6" fmla="*/ 713214 w 884260"/>
                <a:gd name="connsiteY6" fmla="*/ 483371 h 816704"/>
                <a:gd name="connsiteX7" fmla="*/ 624536 w 884260"/>
                <a:gd name="connsiteY7" fmla="*/ 603005 h 816704"/>
                <a:gd name="connsiteX8" fmla="*/ 284494 w 884260"/>
                <a:gd name="connsiteY8" fmla="*/ 603005 h 816704"/>
                <a:gd name="connsiteX9" fmla="*/ 188768 w 884260"/>
                <a:gd name="connsiteY9" fmla="*/ 483371 h 816704"/>
                <a:gd name="connsiteX10" fmla="*/ 188768 w 884260"/>
                <a:gd name="connsiteY10" fmla="*/ 356784 h 816704"/>
                <a:gd name="connsiteX11" fmla="*/ 208199 w 884260"/>
                <a:gd name="connsiteY11" fmla="*/ 275821 h 816704"/>
                <a:gd name="connsiteX12" fmla="*/ 51989 w 884260"/>
                <a:gd name="connsiteY12" fmla="*/ 376501 h 816704"/>
                <a:gd name="connsiteX13" fmla="*/ 268 w 884260"/>
                <a:gd name="connsiteY13" fmla="*/ 539378 h 816704"/>
                <a:gd name="connsiteX14" fmla="*/ 36653 w 884260"/>
                <a:gd name="connsiteY14" fmla="*/ 671490 h 816704"/>
                <a:gd name="connsiteX15" fmla="*/ 172289 w 884260"/>
                <a:gd name="connsiteY15" fmla="*/ 753786 h 816704"/>
                <a:gd name="connsiteX16" fmla="*/ 228011 w 884260"/>
                <a:gd name="connsiteY16" fmla="*/ 776455 h 816704"/>
                <a:gd name="connsiteX17" fmla="*/ 336881 w 884260"/>
                <a:gd name="connsiteY17" fmla="*/ 812555 h 816704"/>
                <a:gd name="connsiteX18" fmla="*/ 476518 w 884260"/>
                <a:gd name="connsiteY18" fmla="*/ 809983 h 816704"/>
                <a:gd name="connsiteX19" fmla="*/ 641491 w 884260"/>
                <a:gd name="connsiteY19" fmla="*/ 728354 h 816704"/>
                <a:gd name="connsiteX20" fmla="*/ 745694 w 884260"/>
                <a:gd name="connsiteY20" fmla="*/ 565572 h 816704"/>
                <a:gd name="connsiteX21" fmla="*/ 762935 w 884260"/>
                <a:gd name="connsiteY21" fmla="*/ 527186 h 816704"/>
                <a:gd name="connsiteX22" fmla="*/ 780270 w 884260"/>
                <a:gd name="connsiteY22" fmla="*/ 490991 h 816704"/>
                <a:gd name="connsiteX23" fmla="*/ 827895 w 884260"/>
                <a:gd name="connsiteY23" fmla="*/ 383168 h 816704"/>
                <a:gd name="connsiteX24" fmla="*/ 837039 w 884260"/>
                <a:gd name="connsiteY24" fmla="*/ 358594 h 816704"/>
                <a:gd name="connsiteX25" fmla="*/ 883997 w 884260"/>
                <a:gd name="connsiteY25" fmla="*/ 177904 h 816704"/>
                <a:gd name="connsiteX26" fmla="*/ 827133 w 884260"/>
                <a:gd name="connsiteY26" fmla="*/ 43030 h 81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4260" h="816704">
                  <a:moveTo>
                    <a:pt x="827133" y="43030"/>
                  </a:moveTo>
                  <a:cubicBezTo>
                    <a:pt x="680639" y="-62030"/>
                    <a:pt x="550813" y="48364"/>
                    <a:pt x="455944" y="128851"/>
                  </a:cubicBezTo>
                  <a:cubicBezTo>
                    <a:pt x="447276" y="136185"/>
                    <a:pt x="438608" y="143805"/>
                    <a:pt x="429750" y="151520"/>
                  </a:cubicBezTo>
                  <a:cubicBezTo>
                    <a:pt x="393650" y="183048"/>
                    <a:pt x="356598" y="215242"/>
                    <a:pt x="315450" y="237150"/>
                  </a:cubicBezTo>
                  <a:lnTo>
                    <a:pt x="627299" y="237150"/>
                  </a:lnTo>
                  <a:cubicBezTo>
                    <a:pt x="693402" y="237150"/>
                    <a:pt x="713214" y="290680"/>
                    <a:pt x="713214" y="356784"/>
                  </a:cubicBezTo>
                  <a:lnTo>
                    <a:pt x="713214" y="483371"/>
                  </a:lnTo>
                  <a:cubicBezTo>
                    <a:pt x="713214" y="549475"/>
                    <a:pt x="690640" y="603005"/>
                    <a:pt x="624536" y="603005"/>
                  </a:cubicBezTo>
                  <a:lnTo>
                    <a:pt x="284494" y="603005"/>
                  </a:lnTo>
                  <a:cubicBezTo>
                    <a:pt x="218390" y="603005"/>
                    <a:pt x="188768" y="549475"/>
                    <a:pt x="188768" y="483371"/>
                  </a:cubicBezTo>
                  <a:lnTo>
                    <a:pt x="188768" y="356784"/>
                  </a:lnTo>
                  <a:cubicBezTo>
                    <a:pt x="188768" y="325542"/>
                    <a:pt x="194864" y="297157"/>
                    <a:pt x="208199" y="275821"/>
                  </a:cubicBezTo>
                  <a:cubicBezTo>
                    <a:pt x="149429" y="294586"/>
                    <a:pt x="91994" y="317922"/>
                    <a:pt x="51989" y="376501"/>
                  </a:cubicBezTo>
                  <a:cubicBezTo>
                    <a:pt x="22652" y="419458"/>
                    <a:pt x="2840" y="481847"/>
                    <a:pt x="268" y="539378"/>
                  </a:cubicBezTo>
                  <a:cubicBezTo>
                    <a:pt x="-1351" y="576716"/>
                    <a:pt x="3602" y="630056"/>
                    <a:pt x="36653" y="671490"/>
                  </a:cubicBezTo>
                  <a:cubicBezTo>
                    <a:pt x="71896" y="715591"/>
                    <a:pt x="127712" y="738641"/>
                    <a:pt x="172289" y="753786"/>
                  </a:cubicBezTo>
                  <a:cubicBezTo>
                    <a:pt x="190292" y="759882"/>
                    <a:pt x="208580" y="767978"/>
                    <a:pt x="228011" y="776455"/>
                  </a:cubicBezTo>
                  <a:cubicBezTo>
                    <a:pt x="263920" y="792267"/>
                    <a:pt x="301067" y="808650"/>
                    <a:pt x="336881" y="812555"/>
                  </a:cubicBezTo>
                  <a:cubicBezTo>
                    <a:pt x="394698" y="818842"/>
                    <a:pt x="440418" y="817984"/>
                    <a:pt x="476518" y="809983"/>
                  </a:cubicBezTo>
                  <a:cubicBezTo>
                    <a:pt x="533954" y="797315"/>
                    <a:pt x="594056" y="767502"/>
                    <a:pt x="641491" y="728354"/>
                  </a:cubicBezTo>
                  <a:cubicBezTo>
                    <a:pt x="692450" y="686158"/>
                    <a:pt x="719501" y="624817"/>
                    <a:pt x="745694" y="565572"/>
                  </a:cubicBezTo>
                  <a:cubicBezTo>
                    <a:pt x="751695" y="552046"/>
                    <a:pt x="757220" y="539473"/>
                    <a:pt x="762935" y="527186"/>
                  </a:cubicBezTo>
                  <a:cubicBezTo>
                    <a:pt x="768554" y="515089"/>
                    <a:pt x="774365" y="503088"/>
                    <a:pt x="780270" y="490991"/>
                  </a:cubicBezTo>
                  <a:cubicBezTo>
                    <a:pt x="797034" y="456415"/>
                    <a:pt x="814274" y="420697"/>
                    <a:pt x="827895" y="383168"/>
                  </a:cubicBezTo>
                  <a:lnTo>
                    <a:pt x="837039" y="358594"/>
                  </a:lnTo>
                  <a:cubicBezTo>
                    <a:pt x="855708" y="308968"/>
                    <a:pt x="881140" y="241055"/>
                    <a:pt x="883997" y="177904"/>
                  </a:cubicBezTo>
                  <a:cubicBezTo>
                    <a:pt x="886379" y="125231"/>
                    <a:pt x="873044" y="75892"/>
                    <a:pt x="827133" y="43030"/>
                  </a:cubicBezTo>
                  <a:close/>
                </a:path>
              </a:pathLst>
            </a:custGeom>
            <a:solidFill>
              <a:srgbClr val="FFFFFF"/>
            </a:solidFill>
            <a:ln w="9525" cap="flat">
              <a:noFill/>
              <a:prstDash val="solid"/>
              <a:miter/>
            </a:ln>
          </p:spPr>
          <p:txBody>
            <a:bodyPr rtlCol="0" anchor="ctr"/>
            <a:lstStyle/>
            <a:p>
              <a:endParaRPr lang="nl-NL"/>
            </a:p>
          </p:txBody>
        </p:sp>
        <p:sp>
          <p:nvSpPr>
            <p:cNvPr id="15" name="Vrije vorm: vorm 14">
              <a:hlinkClick r:id="rId3"/>
              <a:extLst>
                <a:ext uri="{FF2B5EF4-FFF2-40B4-BE49-F238E27FC236}">
                  <a16:creationId xmlns="" xmlns:a16="http://schemas.microsoft.com/office/drawing/2014/main" id="{7663D92F-9330-49A4-AA3E-E92F45F18256}"/>
                </a:ext>
              </a:extLst>
            </p:cNvPr>
            <p:cNvSpPr>
              <a:spLocks noChangeAspect="1"/>
            </p:cNvSpPr>
            <p:nvPr/>
          </p:nvSpPr>
          <p:spPr>
            <a:xfrm>
              <a:off x="2153238" y="5926443"/>
              <a:ext cx="77824" cy="81196"/>
            </a:xfrm>
            <a:custGeom>
              <a:avLst/>
              <a:gdLst>
                <a:gd name="connsiteX0" fmla="*/ 0 w 142875"/>
                <a:gd name="connsiteY0" fmla="*/ 0 h 149066"/>
                <a:gd name="connsiteX1" fmla="*/ 142875 w 142875"/>
                <a:gd name="connsiteY1" fmla="*/ 74486 h 149066"/>
                <a:gd name="connsiteX2" fmla="*/ 0 w 142875"/>
                <a:gd name="connsiteY2" fmla="*/ 149066 h 149066"/>
              </a:gdLst>
              <a:ahLst/>
              <a:cxnLst>
                <a:cxn ang="0">
                  <a:pos x="connsiteX0" y="connsiteY0"/>
                </a:cxn>
                <a:cxn ang="0">
                  <a:pos x="connsiteX1" y="connsiteY1"/>
                </a:cxn>
                <a:cxn ang="0">
                  <a:pos x="connsiteX2" y="connsiteY2"/>
                </a:cxn>
              </a:cxnLst>
              <a:rect l="l" t="t" r="r" b="b"/>
              <a:pathLst>
                <a:path w="142875" h="149066">
                  <a:moveTo>
                    <a:pt x="0" y="0"/>
                  </a:moveTo>
                  <a:lnTo>
                    <a:pt x="142875" y="74486"/>
                  </a:lnTo>
                  <a:lnTo>
                    <a:pt x="0" y="149066"/>
                  </a:lnTo>
                  <a:close/>
                </a:path>
              </a:pathLst>
            </a:custGeom>
            <a:solidFill>
              <a:srgbClr val="FFFFFF"/>
            </a:solidFill>
            <a:ln w="9525" cap="flat">
              <a:noFill/>
              <a:prstDash val="solid"/>
              <a:miter/>
            </a:ln>
          </p:spPr>
          <p:txBody>
            <a:bodyPr rtlCol="0" anchor="ctr"/>
            <a:lstStyle/>
            <a:p>
              <a:endParaRPr lang="nl-NL"/>
            </a:p>
          </p:txBody>
        </p:sp>
      </p:grpSp>
      <p:sp>
        <p:nvSpPr>
          <p:cNvPr id="16" name="Graphic 6">
            <a:hlinkClick r:id="rId4"/>
            <a:extLst>
              <a:ext uri="{FF2B5EF4-FFF2-40B4-BE49-F238E27FC236}">
                <a16:creationId xmlns="" xmlns:a16="http://schemas.microsoft.com/office/drawing/2014/main" id="{8D202836-54EA-4FBB-8B54-605DF4DD4DBA}"/>
              </a:ext>
            </a:extLst>
          </p:cNvPr>
          <p:cNvSpPr>
            <a:spLocks noChangeAspect="1"/>
          </p:cNvSpPr>
          <p:nvPr/>
        </p:nvSpPr>
        <p:spPr>
          <a:xfrm>
            <a:off x="1105956" y="5702519"/>
            <a:ext cx="573188" cy="529200"/>
          </a:xfrm>
          <a:custGeom>
            <a:avLst/>
            <a:gdLst>
              <a:gd name="connsiteX0" fmla="*/ 827228 w 884280"/>
              <a:gd name="connsiteY0" fmla="*/ 43030 h 816418"/>
              <a:gd name="connsiteX1" fmla="*/ 456039 w 884280"/>
              <a:gd name="connsiteY1" fmla="*/ 128851 h 816418"/>
              <a:gd name="connsiteX2" fmla="*/ 429845 w 884280"/>
              <a:gd name="connsiteY2" fmla="*/ 151520 h 816418"/>
              <a:gd name="connsiteX3" fmla="*/ 279827 w 884280"/>
              <a:gd name="connsiteY3" fmla="*/ 253152 h 816418"/>
              <a:gd name="connsiteX4" fmla="*/ 233154 w 884280"/>
              <a:gd name="connsiteY4" fmla="*/ 268106 h 816418"/>
              <a:gd name="connsiteX5" fmla="*/ 227249 w 884280"/>
              <a:gd name="connsiteY5" fmla="*/ 269916 h 816418"/>
              <a:gd name="connsiteX6" fmla="*/ 294209 w 884280"/>
              <a:gd name="connsiteY6" fmla="*/ 311445 h 816418"/>
              <a:gd name="connsiteX7" fmla="*/ 437370 w 884280"/>
              <a:gd name="connsiteY7" fmla="*/ 353926 h 816418"/>
              <a:gd name="connsiteX8" fmla="*/ 432608 w 884280"/>
              <a:gd name="connsiteY8" fmla="*/ 315160 h 816418"/>
              <a:gd name="connsiteX9" fmla="*/ 550241 w 884280"/>
              <a:gd name="connsiteY9" fmla="*/ 212385 h 816418"/>
              <a:gd name="connsiteX10" fmla="*/ 640919 w 884280"/>
              <a:gd name="connsiteY10" fmla="*/ 249723 h 816418"/>
              <a:gd name="connsiteX11" fmla="*/ 672161 w 884280"/>
              <a:gd name="connsiteY11" fmla="*/ 235626 h 816418"/>
              <a:gd name="connsiteX12" fmla="*/ 709499 w 884280"/>
              <a:gd name="connsiteY12" fmla="*/ 219719 h 816418"/>
              <a:gd name="connsiteX13" fmla="*/ 709499 w 884280"/>
              <a:gd name="connsiteY13" fmla="*/ 219719 h 816418"/>
              <a:gd name="connsiteX14" fmla="*/ 709499 w 884280"/>
              <a:gd name="connsiteY14" fmla="*/ 219719 h 816418"/>
              <a:gd name="connsiteX15" fmla="*/ 709499 w 884280"/>
              <a:gd name="connsiteY15" fmla="*/ 219719 h 816418"/>
              <a:gd name="connsiteX16" fmla="*/ 709785 w 884280"/>
              <a:gd name="connsiteY16" fmla="*/ 227625 h 816418"/>
              <a:gd name="connsiteX17" fmla="*/ 665113 w 884280"/>
              <a:gd name="connsiteY17" fmla="*/ 278679 h 816418"/>
              <a:gd name="connsiteX18" fmla="*/ 664732 w 884280"/>
              <a:gd name="connsiteY18" fmla="*/ 281060 h 816418"/>
              <a:gd name="connsiteX19" fmla="*/ 687020 w 884280"/>
              <a:gd name="connsiteY19" fmla="*/ 278203 h 816418"/>
              <a:gd name="connsiteX20" fmla="*/ 729121 w 884280"/>
              <a:gd name="connsiteY20" fmla="*/ 261820 h 816418"/>
              <a:gd name="connsiteX21" fmla="*/ 696926 w 884280"/>
              <a:gd name="connsiteY21" fmla="*/ 304873 h 816418"/>
              <a:gd name="connsiteX22" fmla="*/ 667780 w 884280"/>
              <a:gd name="connsiteY22" fmla="*/ 329352 h 816418"/>
              <a:gd name="connsiteX23" fmla="*/ 667494 w 884280"/>
              <a:gd name="connsiteY23" fmla="*/ 328971 h 816418"/>
              <a:gd name="connsiteX24" fmla="*/ 352026 w 884280"/>
              <a:gd name="connsiteY24" fmla="*/ 677110 h 816418"/>
              <a:gd name="connsiteX25" fmla="*/ 155144 w 884280"/>
              <a:gd name="connsiteY25" fmla="*/ 606529 h 816418"/>
              <a:gd name="connsiteX26" fmla="*/ 215628 w 884280"/>
              <a:gd name="connsiteY26" fmla="*/ 615388 h 816418"/>
              <a:gd name="connsiteX27" fmla="*/ 326404 w 884280"/>
              <a:gd name="connsiteY27" fmla="*/ 575097 h 816418"/>
              <a:gd name="connsiteX28" fmla="*/ 218390 w 884280"/>
              <a:gd name="connsiteY28" fmla="*/ 492991 h 816418"/>
              <a:gd name="connsiteX29" fmla="*/ 271349 w 884280"/>
              <a:gd name="connsiteY29" fmla="*/ 491467 h 816418"/>
              <a:gd name="connsiteX30" fmla="*/ 218867 w 884280"/>
              <a:gd name="connsiteY30" fmla="*/ 464226 h 816418"/>
              <a:gd name="connsiteX31" fmla="*/ 177719 w 884280"/>
              <a:gd name="connsiteY31" fmla="*/ 373072 h 816418"/>
              <a:gd name="connsiteX32" fmla="*/ 199055 w 884280"/>
              <a:gd name="connsiteY32" fmla="*/ 383454 h 816418"/>
              <a:gd name="connsiteX33" fmla="*/ 229249 w 884280"/>
              <a:gd name="connsiteY33" fmla="*/ 388407 h 816418"/>
              <a:gd name="connsiteX34" fmla="*/ 186672 w 884280"/>
              <a:gd name="connsiteY34" fmla="*/ 338877 h 816418"/>
              <a:gd name="connsiteX35" fmla="*/ 178671 w 884280"/>
              <a:gd name="connsiteY35" fmla="*/ 285632 h 816418"/>
              <a:gd name="connsiteX36" fmla="*/ 51989 w 884280"/>
              <a:gd name="connsiteY36" fmla="*/ 376215 h 816418"/>
              <a:gd name="connsiteX37" fmla="*/ 268 w 884280"/>
              <a:gd name="connsiteY37" fmla="*/ 539092 h 816418"/>
              <a:gd name="connsiteX38" fmla="*/ 36653 w 884280"/>
              <a:gd name="connsiteY38" fmla="*/ 671204 h 816418"/>
              <a:gd name="connsiteX39" fmla="*/ 172289 w 884280"/>
              <a:gd name="connsiteY39" fmla="*/ 753500 h 816418"/>
              <a:gd name="connsiteX40" fmla="*/ 228011 w 884280"/>
              <a:gd name="connsiteY40" fmla="*/ 776170 h 816418"/>
              <a:gd name="connsiteX41" fmla="*/ 336881 w 884280"/>
              <a:gd name="connsiteY41" fmla="*/ 812269 h 816418"/>
              <a:gd name="connsiteX42" fmla="*/ 476518 w 884280"/>
              <a:gd name="connsiteY42" fmla="*/ 809698 h 816418"/>
              <a:gd name="connsiteX43" fmla="*/ 641491 w 884280"/>
              <a:gd name="connsiteY43" fmla="*/ 728068 h 816418"/>
              <a:gd name="connsiteX44" fmla="*/ 745694 w 884280"/>
              <a:gd name="connsiteY44" fmla="*/ 565286 h 816418"/>
              <a:gd name="connsiteX45" fmla="*/ 762935 w 884280"/>
              <a:gd name="connsiteY45" fmla="*/ 526900 h 816418"/>
              <a:gd name="connsiteX46" fmla="*/ 780270 w 884280"/>
              <a:gd name="connsiteY46" fmla="*/ 490705 h 816418"/>
              <a:gd name="connsiteX47" fmla="*/ 827895 w 884280"/>
              <a:gd name="connsiteY47" fmla="*/ 382882 h 816418"/>
              <a:gd name="connsiteX48" fmla="*/ 837039 w 884280"/>
              <a:gd name="connsiteY48" fmla="*/ 358308 h 816418"/>
              <a:gd name="connsiteX49" fmla="*/ 883997 w 884280"/>
              <a:gd name="connsiteY49" fmla="*/ 177619 h 816418"/>
              <a:gd name="connsiteX50" fmla="*/ 827228 w 884280"/>
              <a:gd name="connsiteY50" fmla="*/ 43030 h 81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84280" h="816418">
                <a:moveTo>
                  <a:pt x="827228" y="43030"/>
                </a:moveTo>
                <a:cubicBezTo>
                  <a:pt x="680734" y="-62030"/>
                  <a:pt x="550908" y="48364"/>
                  <a:pt x="456039" y="128851"/>
                </a:cubicBezTo>
                <a:cubicBezTo>
                  <a:pt x="447371" y="136185"/>
                  <a:pt x="438704" y="143805"/>
                  <a:pt x="429845" y="151520"/>
                </a:cubicBezTo>
                <a:cubicBezTo>
                  <a:pt x="383554" y="191906"/>
                  <a:pt x="335738" y="233721"/>
                  <a:pt x="279827" y="253152"/>
                </a:cubicBezTo>
                <a:cubicBezTo>
                  <a:pt x="264206" y="258581"/>
                  <a:pt x="248489" y="263439"/>
                  <a:pt x="233154" y="268106"/>
                </a:cubicBezTo>
                <a:cubicBezTo>
                  <a:pt x="231154" y="268678"/>
                  <a:pt x="229249" y="269344"/>
                  <a:pt x="227249" y="269916"/>
                </a:cubicBezTo>
                <a:cubicBezTo>
                  <a:pt x="242012" y="281727"/>
                  <a:pt x="263348" y="295824"/>
                  <a:pt x="294209" y="311445"/>
                </a:cubicBezTo>
                <a:cubicBezTo>
                  <a:pt x="341930" y="335638"/>
                  <a:pt x="395555" y="352783"/>
                  <a:pt x="437370" y="353926"/>
                </a:cubicBezTo>
                <a:cubicBezTo>
                  <a:pt x="434132" y="344497"/>
                  <a:pt x="432608" y="325542"/>
                  <a:pt x="432608" y="315160"/>
                </a:cubicBezTo>
                <a:cubicBezTo>
                  <a:pt x="432608" y="258391"/>
                  <a:pt x="485281" y="212385"/>
                  <a:pt x="550241" y="212385"/>
                </a:cubicBezTo>
                <a:cubicBezTo>
                  <a:pt x="586722" y="212385"/>
                  <a:pt x="619393" y="226958"/>
                  <a:pt x="640919" y="249723"/>
                </a:cubicBezTo>
                <a:lnTo>
                  <a:pt x="672161" y="235626"/>
                </a:lnTo>
                <a:lnTo>
                  <a:pt x="709499" y="219719"/>
                </a:lnTo>
                <a:cubicBezTo>
                  <a:pt x="709499" y="219719"/>
                  <a:pt x="709499" y="219719"/>
                  <a:pt x="709499" y="219719"/>
                </a:cubicBezTo>
                <a:cubicBezTo>
                  <a:pt x="709499" y="219719"/>
                  <a:pt x="709499" y="219719"/>
                  <a:pt x="709499" y="219719"/>
                </a:cubicBezTo>
                <a:cubicBezTo>
                  <a:pt x="709499" y="219719"/>
                  <a:pt x="709499" y="219719"/>
                  <a:pt x="709499" y="219719"/>
                </a:cubicBezTo>
                <a:cubicBezTo>
                  <a:pt x="709595" y="219910"/>
                  <a:pt x="711500" y="221910"/>
                  <a:pt x="709785" y="227625"/>
                </a:cubicBezTo>
                <a:cubicBezTo>
                  <a:pt x="705880" y="240960"/>
                  <a:pt x="676733" y="269440"/>
                  <a:pt x="665113" y="278679"/>
                </a:cubicBezTo>
                <a:lnTo>
                  <a:pt x="664732" y="281060"/>
                </a:lnTo>
                <a:cubicBezTo>
                  <a:pt x="664732" y="281060"/>
                  <a:pt x="674543" y="281632"/>
                  <a:pt x="687020" y="278203"/>
                </a:cubicBezTo>
                <a:cubicBezTo>
                  <a:pt x="699498" y="274774"/>
                  <a:pt x="729121" y="261820"/>
                  <a:pt x="729121" y="261820"/>
                </a:cubicBezTo>
                <a:cubicBezTo>
                  <a:pt x="729121" y="261820"/>
                  <a:pt x="716738" y="285061"/>
                  <a:pt x="696926" y="304873"/>
                </a:cubicBezTo>
                <a:cubicBezTo>
                  <a:pt x="677114" y="324685"/>
                  <a:pt x="667780" y="329352"/>
                  <a:pt x="667780" y="329352"/>
                </a:cubicBezTo>
                <a:lnTo>
                  <a:pt x="667494" y="328971"/>
                </a:lnTo>
                <a:cubicBezTo>
                  <a:pt x="662160" y="496325"/>
                  <a:pt x="550241" y="666727"/>
                  <a:pt x="352026" y="677110"/>
                </a:cubicBezTo>
                <a:cubicBezTo>
                  <a:pt x="277350" y="681015"/>
                  <a:pt x="208580" y="650630"/>
                  <a:pt x="155144" y="606529"/>
                </a:cubicBezTo>
                <a:cubicBezTo>
                  <a:pt x="174385" y="612244"/>
                  <a:pt x="194673" y="615388"/>
                  <a:pt x="215628" y="615388"/>
                </a:cubicBezTo>
                <a:cubicBezTo>
                  <a:pt x="256109" y="615388"/>
                  <a:pt x="293828" y="600148"/>
                  <a:pt x="326404" y="575097"/>
                </a:cubicBezTo>
                <a:cubicBezTo>
                  <a:pt x="326404" y="575097"/>
                  <a:pt x="215438" y="544522"/>
                  <a:pt x="218390" y="492991"/>
                </a:cubicBezTo>
                <a:lnTo>
                  <a:pt x="271349" y="491467"/>
                </a:lnTo>
                <a:cubicBezTo>
                  <a:pt x="271349" y="491467"/>
                  <a:pt x="237440" y="480990"/>
                  <a:pt x="218867" y="464226"/>
                </a:cubicBezTo>
                <a:cubicBezTo>
                  <a:pt x="186958" y="435556"/>
                  <a:pt x="168575" y="395455"/>
                  <a:pt x="177719" y="373072"/>
                </a:cubicBezTo>
                <a:cubicBezTo>
                  <a:pt x="177719" y="373072"/>
                  <a:pt x="183529" y="378215"/>
                  <a:pt x="199055" y="383454"/>
                </a:cubicBezTo>
                <a:cubicBezTo>
                  <a:pt x="214485" y="388693"/>
                  <a:pt x="229249" y="388407"/>
                  <a:pt x="229249" y="388407"/>
                </a:cubicBezTo>
                <a:cubicBezTo>
                  <a:pt x="229249" y="388407"/>
                  <a:pt x="196292" y="364975"/>
                  <a:pt x="186672" y="338877"/>
                </a:cubicBezTo>
                <a:cubicBezTo>
                  <a:pt x="180481" y="321922"/>
                  <a:pt x="178195" y="303063"/>
                  <a:pt x="178671" y="285632"/>
                </a:cubicBezTo>
                <a:cubicBezTo>
                  <a:pt x="130570" y="303253"/>
                  <a:pt x="85231" y="327542"/>
                  <a:pt x="51989" y="376215"/>
                </a:cubicBezTo>
                <a:cubicBezTo>
                  <a:pt x="22652" y="419173"/>
                  <a:pt x="2840" y="481561"/>
                  <a:pt x="268" y="539092"/>
                </a:cubicBezTo>
                <a:cubicBezTo>
                  <a:pt x="-1351" y="576430"/>
                  <a:pt x="3602" y="629770"/>
                  <a:pt x="36653" y="671204"/>
                </a:cubicBezTo>
                <a:cubicBezTo>
                  <a:pt x="71896" y="715305"/>
                  <a:pt x="127712" y="738355"/>
                  <a:pt x="172289" y="753500"/>
                </a:cubicBezTo>
                <a:cubicBezTo>
                  <a:pt x="190292" y="759596"/>
                  <a:pt x="208580" y="767692"/>
                  <a:pt x="228011" y="776170"/>
                </a:cubicBezTo>
                <a:cubicBezTo>
                  <a:pt x="263920" y="791981"/>
                  <a:pt x="301067" y="808364"/>
                  <a:pt x="336881" y="812269"/>
                </a:cubicBezTo>
                <a:cubicBezTo>
                  <a:pt x="394698" y="818556"/>
                  <a:pt x="440323" y="817699"/>
                  <a:pt x="476518" y="809698"/>
                </a:cubicBezTo>
                <a:cubicBezTo>
                  <a:pt x="533954" y="797029"/>
                  <a:pt x="594056" y="767216"/>
                  <a:pt x="641491" y="728068"/>
                </a:cubicBezTo>
                <a:cubicBezTo>
                  <a:pt x="692450" y="685873"/>
                  <a:pt x="719501" y="624532"/>
                  <a:pt x="745694" y="565286"/>
                </a:cubicBezTo>
                <a:cubicBezTo>
                  <a:pt x="751695" y="551761"/>
                  <a:pt x="757220" y="539188"/>
                  <a:pt x="762935" y="526900"/>
                </a:cubicBezTo>
                <a:cubicBezTo>
                  <a:pt x="768554" y="514804"/>
                  <a:pt x="774365" y="502802"/>
                  <a:pt x="780270" y="490705"/>
                </a:cubicBezTo>
                <a:cubicBezTo>
                  <a:pt x="797034" y="456130"/>
                  <a:pt x="814274" y="420411"/>
                  <a:pt x="827895" y="382882"/>
                </a:cubicBezTo>
                <a:lnTo>
                  <a:pt x="837039" y="358308"/>
                </a:lnTo>
                <a:cubicBezTo>
                  <a:pt x="855708" y="308683"/>
                  <a:pt x="881140" y="240769"/>
                  <a:pt x="883997" y="177619"/>
                </a:cubicBezTo>
                <a:cubicBezTo>
                  <a:pt x="886474" y="125231"/>
                  <a:pt x="873139" y="75892"/>
                  <a:pt x="827228" y="43030"/>
                </a:cubicBezTo>
                <a:close/>
              </a:path>
            </a:pathLst>
          </a:custGeom>
          <a:solidFill>
            <a:srgbClr val="FFFFFF"/>
          </a:solidFill>
          <a:ln w="9525" cap="flat">
            <a:noFill/>
            <a:prstDash val="solid"/>
            <a:miter/>
          </a:ln>
        </p:spPr>
        <p:txBody>
          <a:bodyPr rtlCol="0" anchor="ctr"/>
          <a:lstStyle/>
          <a:p>
            <a:endParaRPr lang="nl-NL"/>
          </a:p>
        </p:txBody>
      </p:sp>
      <p:sp>
        <p:nvSpPr>
          <p:cNvPr id="17" name="Graphic 4">
            <a:hlinkClick r:id="rId5"/>
            <a:extLst>
              <a:ext uri="{FF2B5EF4-FFF2-40B4-BE49-F238E27FC236}">
                <a16:creationId xmlns="" xmlns:a16="http://schemas.microsoft.com/office/drawing/2014/main" id="{14F787E8-79E0-48E4-B4A7-FAF892993BFC}"/>
              </a:ext>
            </a:extLst>
          </p:cNvPr>
          <p:cNvSpPr>
            <a:spLocks noChangeAspect="1"/>
          </p:cNvSpPr>
          <p:nvPr/>
        </p:nvSpPr>
        <p:spPr>
          <a:xfrm>
            <a:off x="2648138" y="5702519"/>
            <a:ext cx="573042" cy="529200"/>
          </a:xfrm>
          <a:custGeom>
            <a:avLst/>
            <a:gdLst>
              <a:gd name="connsiteX0" fmla="*/ 827133 w 884260"/>
              <a:gd name="connsiteY0" fmla="*/ 43030 h 816608"/>
              <a:gd name="connsiteX1" fmla="*/ 455944 w 884260"/>
              <a:gd name="connsiteY1" fmla="*/ 128851 h 816608"/>
              <a:gd name="connsiteX2" fmla="*/ 429750 w 884260"/>
              <a:gd name="connsiteY2" fmla="*/ 151520 h 816608"/>
              <a:gd name="connsiteX3" fmla="*/ 354788 w 884260"/>
              <a:gd name="connsiteY3" fmla="*/ 212671 h 816608"/>
              <a:gd name="connsiteX4" fmla="*/ 366885 w 884260"/>
              <a:gd name="connsiteY4" fmla="*/ 248199 h 816608"/>
              <a:gd name="connsiteX5" fmla="*/ 308402 w 884260"/>
              <a:gd name="connsiteY5" fmla="*/ 306682 h 816608"/>
              <a:gd name="connsiteX6" fmla="*/ 251633 w 884260"/>
              <a:gd name="connsiteY6" fmla="*/ 262296 h 816608"/>
              <a:gd name="connsiteX7" fmla="*/ 233059 w 884260"/>
              <a:gd name="connsiteY7" fmla="*/ 268011 h 816608"/>
              <a:gd name="connsiteX8" fmla="*/ 51989 w 884260"/>
              <a:gd name="connsiteY8" fmla="*/ 376405 h 816608"/>
              <a:gd name="connsiteX9" fmla="*/ 268 w 884260"/>
              <a:gd name="connsiteY9" fmla="*/ 539283 h 816608"/>
              <a:gd name="connsiteX10" fmla="*/ 36653 w 884260"/>
              <a:gd name="connsiteY10" fmla="*/ 671395 h 816608"/>
              <a:gd name="connsiteX11" fmla="*/ 172289 w 884260"/>
              <a:gd name="connsiteY11" fmla="*/ 753691 h 816608"/>
              <a:gd name="connsiteX12" fmla="*/ 228011 w 884260"/>
              <a:gd name="connsiteY12" fmla="*/ 776360 h 816608"/>
              <a:gd name="connsiteX13" fmla="*/ 336881 w 884260"/>
              <a:gd name="connsiteY13" fmla="*/ 812460 h 816608"/>
              <a:gd name="connsiteX14" fmla="*/ 476518 w 884260"/>
              <a:gd name="connsiteY14" fmla="*/ 809888 h 816608"/>
              <a:gd name="connsiteX15" fmla="*/ 641491 w 884260"/>
              <a:gd name="connsiteY15" fmla="*/ 728259 h 816608"/>
              <a:gd name="connsiteX16" fmla="*/ 688354 w 884260"/>
              <a:gd name="connsiteY16" fmla="*/ 676157 h 816608"/>
              <a:gd name="connsiteX17" fmla="*/ 636252 w 884260"/>
              <a:gd name="connsiteY17" fmla="*/ 676157 h 816608"/>
              <a:gd name="connsiteX18" fmla="*/ 636252 w 884260"/>
              <a:gd name="connsiteY18" fmla="*/ 518042 h 816608"/>
              <a:gd name="connsiteX19" fmla="*/ 583769 w 884260"/>
              <a:gd name="connsiteY19" fmla="*/ 431841 h 816608"/>
              <a:gd name="connsiteX20" fmla="*/ 523190 w 884260"/>
              <a:gd name="connsiteY20" fmla="*/ 515280 h 816608"/>
              <a:gd name="connsiteX21" fmla="*/ 523190 w 884260"/>
              <a:gd name="connsiteY21" fmla="*/ 675967 h 816608"/>
              <a:gd name="connsiteX22" fmla="*/ 422225 w 884260"/>
              <a:gd name="connsiteY22" fmla="*/ 675967 h 816608"/>
              <a:gd name="connsiteX23" fmla="*/ 422225 w 884260"/>
              <a:gd name="connsiteY23" fmla="*/ 351069 h 816608"/>
              <a:gd name="connsiteX24" fmla="*/ 519095 w 884260"/>
              <a:gd name="connsiteY24" fmla="*/ 351069 h 816608"/>
              <a:gd name="connsiteX25" fmla="*/ 519095 w 884260"/>
              <a:gd name="connsiteY25" fmla="*/ 395551 h 816608"/>
              <a:gd name="connsiteX26" fmla="*/ 520523 w 884260"/>
              <a:gd name="connsiteY26" fmla="*/ 395551 h 816608"/>
              <a:gd name="connsiteX27" fmla="*/ 616059 w 884260"/>
              <a:gd name="connsiteY27" fmla="*/ 343068 h 816608"/>
              <a:gd name="connsiteX28" fmla="*/ 737217 w 884260"/>
              <a:gd name="connsiteY28" fmla="*/ 497849 h 816608"/>
              <a:gd name="connsiteX29" fmla="*/ 737217 w 884260"/>
              <a:gd name="connsiteY29" fmla="*/ 584622 h 816608"/>
              <a:gd name="connsiteX30" fmla="*/ 745694 w 884260"/>
              <a:gd name="connsiteY30" fmla="*/ 565477 h 816608"/>
              <a:gd name="connsiteX31" fmla="*/ 762935 w 884260"/>
              <a:gd name="connsiteY31" fmla="*/ 527091 h 816608"/>
              <a:gd name="connsiteX32" fmla="*/ 780270 w 884260"/>
              <a:gd name="connsiteY32" fmla="*/ 490896 h 816608"/>
              <a:gd name="connsiteX33" fmla="*/ 827895 w 884260"/>
              <a:gd name="connsiteY33" fmla="*/ 383073 h 816608"/>
              <a:gd name="connsiteX34" fmla="*/ 837039 w 884260"/>
              <a:gd name="connsiteY34" fmla="*/ 358498 h 816608"/>
              <a:gd name="connsiteX35" fmla="*/ 883997 w 884260"/>
              <a:gd name="connsiteY35" fmla="*/ 177809 h 816608"/>
              <a:gd name="connsiteX36" fmla="*/ 827133 w 884260"/>
              <a:gd name="connsiteY36" fmla="*/ 43030 h 816608"/>
              <a:gd name="connsiteX37" fmla="*/ 358884 w 884260"/>
              <a:gd name="connsiteY37" fmla="*/ 676062 h 816608"/>
              <a:gd name="connsiteX38" fmla="*/ 257919 w 884260"/>
              <a:gd name="connsiteY38" fmla="*/ 676062 h 816608"/>
              <a:gd name="connsiteX39" fmla="*/ 257919 w 884260"/>
              <a:gd name="connsiteY39" fmla="*/ 351069 h 816608"/>
              <a:gd name="connsiteX40" fmla="*/ 358884 w 884260"/>
              <a:gd name="connsiteY40" fmla="*/ 351069 h 816608"/>
              <a:gd name="connsiteX41" fmla="*/ 358884 w 884260"/>
              <a:gd name="connsiteY41" fmla="*/ 676062 h 81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4260" h="816608">
                <a:moveTo>
                  <a:pt x="827133" y="43030"/>
                </a:moveTo>
                <a:cubicBezTo>
                  <a:pt x="680639" y="-62030"/>
                  <a:pt x="550813" y="48364"/>
                  <a:pt x="455944" y="128851"/>
                </a:cubicBezTo>
                <a:cubicBezTo>
                  <a:pt x="447276" y="136185"/>
                  <a:pt x="438608" y="143805"/>
                  <a:pt x="429750" y="151520"/>
                </a:cubicBezTo>
                <a:cubicBezTo>
                  <a:pt x="405557" y="172666"/>
                  <a:pt x="380792" y="194097"/>
                  <a:pt x="354788" y="212671"/>
                </a:cubicBezTo>
                <a:cubicBezTo>
                  <a:pt x="362313" y="222577"/>
                  <a:pt x="366885" y="234864"/>
                  <a:pt x="366885" y="248199"/>
                </a:cubicBezTo>
                <a:cubicBezTo>
                  <a:pt x="366885" y="280489"/>
                  <a:pt x="340691" y="306682"/>
                  <a:pt x="308402" y="306682"/>
                </a:cubicBezTo>
                <a:cubicBezTo>
                  <a:pt x="280970" y="306682"/>
                  <a:pt x="258014" y="287823"/>
                  <a:pt x="251633" y="262296"/>
                </a:cubicBezTo>
                <a:cubicBezTo>
                  <a:pt x="245441" y="264201"/>
                  <a:pt x="239155" y="266201"/>
                  <a:pt x="233059" y="268011"/>
                </a:cubicBezTo>
                <a:cubicBezTo>
                  <a:pt x="166003" y="288585"/>
                  <a:pt x="97613" y="309540"/>
                  <a:pt x="51989" y="376405"/>
                </a:cubicBezTo>
                <a:cubicBezTo>
                  <a:pt x="22652" y="419363"/>
                  <a:pt x="2840" y="481752"/>
                  <a:pt x="268" y="539283"/>
                </a:cubicBezTo>
                <a:cubicBezTo>
                  <a:pt x="-1351" y="576621"/>
                  <a:pt x="3602" y="629961"/>
                  <a:pt x="36653" y="671395"/>
                </a:cubicBezTo>
                <a:cubicBezTo>
                  <a:pt x="71896" y="715495"/>
                  <a:pt x="127712" y="738546"/>
                  <a:pt x="172289" y="753691"/>
                </a:cubicBezTo>
                <a:cubicBezTo>
                  <a:pt x="190292" y="759787"/>
                  <a:pt x="208580" y="767883"/>
                  <a:pt x="228011" y="776360"/>
                </a:cubicBezTo>
                <a:cubicBezTo>
                  <a:pt x="263920" y="792172"/>
                  <a:pt x="301067" y="808555"/>
                  <a:pt x="336881" y="812460"/>
                </a:cubicBezTo>
                <a:cubicBezTo>
                  <a:pt x="394698" y="818746"/>
                  <a:pt x="440418" y="817889"/>
                  <a:pt x="476518" y="809888"/>
                </a:cubicBezTo>
                <a:cubicBezTo>
                  <a:pt x="533954" y="797220"/>
                  <a:pt x="594056" y="767407"/>
                  <a:pt x="641491" y="728259"/>
                </a:cubicBezTo>
                <a:cubicBezTo>
                  <a:pt x="659874" y="713019"/>
                  <a:pt x="675114" y="695302"/>
                  <a:pt x="688354" y="676157"/>
                </a:cubicBezTo>
                <a:lnTo>
                  <a:pt x="636252" y="676157"/>
                </a:lnTo>
                <a:lnTo>
                  <a:pt x="636252" y="518042"/>
                </a:lnTo>
                <a:cubicBezTo>
                  <a:pt x="636252" y="480323"/>
                  <a:pt x="635585" y="431841"/>
                  <a:pt x="583769" y="431841"/>
                </a:cubicBezTo>
                <a:cubicBezTo>
                  <a:pt x="531191" y="431841"/>
                  <a:pt x="523190" y="472894"/>
                  <a:pt x="523190" y="515280"/>
                </a:cubicBezTo>
                <a:lnTo>
                  <a:pt x="523190" y="675967"/>
                </a:lnTo>
                <a:lnTo>
                  <a:pt x="422225" y="675967"/>
                </a:lnTo>
                <a:lnTo>
                  <a:pt x="422225" y="351069"/>
                </a:lnTo>
                <a:lnTo>
                  <a:pt x="519095" y="351069"/>
                </a:lnTo>
                <a:lnTo>
                  <a:pt x="519095" y="395551"/>
                </a:lnTo>
                <a:lnTo>
                  <a:pt x="520523" y="395551"/>
                </a:lnTo>
                <a:cubicBezTo>
                  <a:pt x="533954" y="370024"/>
                  <a:pt x="566910" y="343068"/>
                  <a:pt x="616059" y="343068"/>
                </a:cubicBezTo>
                <a:cubicBezTo>
                  <a:pt x="718358" y="343068"/>
                  <a:pt x="737217" y="410314"/>
                  <a:pt x="737217" y="497849"/>
                </a:cubicBezTo>
                <a:lnTo>
                  <a:pt x="737217" y="584622"/>
                </a:lnTo>
                <a:cubicBezTo>
                  <a:pt x="740075" y="578240"/>
                  <a:pt x="742932" y="571858"/>
                  <a:pt x="745694" y="565477"/>
                </a:cubicBezTo>
                <a:cubicBezTo>
                  <a:pt x="751695" y="551951"/>
                  <a:pt x="757220" y="539378"/>
                  <a:pt x="762935" y="527091"/>
                </a:cubicBezTo>
                <a:cubicBezTo>
                  <a:pt x="768554" y="514994"/>
                  <a:pt x="774365" y="502993"/>
                  <a:pt x="780270" y="490896"/>
                </a:cubicBezTo>
                <a:cubicBezTo>
                  <a:pt x="797034" y="456320"/>
                  <a:pt x="814274" y="420601"/>
                  <a:pt x="827895" y="383073"/>
                </a:cubicBezTo>
                <a:lnTo>
                  <a:pt x="837039" y="358498"/>
                </a:lnTo>
                <a:cubicBezTo>
                  <a:pt x="855708" y="308873"/>
                  <a:pt x="881140" y="240960"/>
                  <a:pt x="883997" y="177809"/>
                </a:cubicBezTo>
                <a:cubicBezTo>
                  <a:pt x="886379" y="125231"/>
                  <a:pt x="873044" y="75892"/>
                  <a:pt x="827133" y="43030"/>
                </a:cubicBezTo>
                <a:close/>
                <a:moveTo>
                  <a:pt x="358884" y="676062"/>
                </a:moveTo>
                <a:lnTo>
                  <a:pt x="257919" y="676062"/>
                </a:lnTo>
                <a:lnTo>
                  <a:pt x="257919" y="351069"/>
                </a:lnTo>
                <a:lnTo>
                  <a:pt x="358884" y="351069"/>
                </a:lnTo>
                <a:lnTo>
                  <a:pt x="358884" y="676062"/>
                </a:lnTo>
                <a:close/>
              </a:path>
            </a:pathLst>
          </a:custGeom>
          <a:solidFill>
            <a:srgbClr val="FFFFFF"/>
          </a:solidFill>
          <a:ln w="9525" cap="flat">
            <a:noFill/>
            <a:prstDash val="solid"/>
            <a:miter/>
          </a:ln>
        </p:spPr>
        <p:txBody>
          <a:bodyPr rtlCol="0" anchor="ctr"/>
          <a:lstStyle/>
          <a:p>
            <a:endParaRPr lang="nl-NL"/>
          </a:p>
        </p:txBody>
      </p:sp>
      <p:sp>
        <p:nvSpPr>
          <p:cNvPr id="18" name="Graphic 2">
            <a:hlinkClick r:id="rId6"/>
            <a:extLst>
              <a:ext uri="{FF2B5EF4-FFF2-40B4-BE49-F238E27FC236}">
                <a16:creationId xmlns="" xmlns:a16="http://schemas.microsoft.com/office/drawing/2014/main" id="{CEC39AC7-D4BF-49B3-A956-F6E7BE4A0F21}"/>
              </a:ext>
            </a:extLst>
          </p:cNvPr>
          <p:cNvSpPr>
            <a:spLocks noChangeAspect="1"/>
          </p:cNvSpPr>
          <p:nvPr/>
        </p:nvSpPr>
        <p:spPr>
          <a:xfrm>
            <a:off x="334963" y="5702519"/>
            <a:ext cx="572994" cy="529200"/>
          </a:xfrm>
          <a:custGeom>
            <a:avLst/>
            <a:gdLst>
              <a:gd name="connsiteX0" fmla="*/ 827133 w 884260"/>
              <a:gd name="connsiteY0" fmla="*/ 43030 h 816676"/>
              <a:gd name="connsiteX1" fmla="*/ 455944 w 884260"/>
              <a:gd name="connsiteY1" fmla="*/ 128851 h 816676"/>
              <a:gd name="connsiteX2" fmla="*/ 429750 w 884260"/>
              <a:gd name="connsiteY2" fmla="*/ 151520 h 816676"/>
              <a:gd name="connsiteX3" fmla="*/ 279731 w 884260"/>
              <a:gd name="connsiteY3" fmla="*/ 253152 h 816676"/>
              <a:gd name="connsiteX4" fmla="*/ 233059 w 884260"/>
              <a:gd name="connsiteY4" fmla="*/ 268106 h 816676"/>
              <a:gd name="connsiteX5" fmla="*/ 51989 w 884260"/>
              <a:gd name="connsiteY5" fmla="*/ 376501 h 816676"/>
              <a:gd name="connsiteX6" fmla="*/ 268 w 884260"/>
              <a:gd name="connsiteY6" fmla="*/ 539378 h 816676"/>
              <a:gd name="connsiteX7" fmla="*/ 36653 w 884260"/>
              <a:gd name="connsiteY7" fmla="*/ 671490 h 816676"/>
              <a:gd name="connsiteX8" fmla="*/ 172289 w 884260"/>
              <a:gd name="connsiteY8" fmla="*/ 753786 h 816676"/>
              <a:gd name="connsiteX9" fmla="*/ 228011 w 884260"/>
              <a:gd name="connsiteY9" fmla="*/ 776455 h 816676"/>
              <a:gd name="connsiteX10" fmla="*/ 336881 w 884260"/>
              <a:gd name="connsiteY10" fmla="*/ 812555 h 816676"/>
              <a:gd name="connsiteX11" fmla="*/ 420511 w 884260"/>
              <a:gd name="connsiteY11" fmla="*/ 816460 h 816676"/>
              <a:gd name="connsiteX12" fmla="*/ 420511 w 884260"/>
              <a:gd name="connsiteY12" fmla="*/ 583288 h 816676"/>
              <a:gd name="connsiteX13" fmla="*/ 328690 w 884260"/>
              <a:gd name="connsiteY13" fmla="*/ 583288 h 816676"/>
              <a:gd name="connsiteX14" fmla="*/ 328690 w 884260"/>
              <a:gd name="connsiteY14" fmla="*/ 476894 h 816676"/>
              <a:gd name="connsiteX15" fmla="*/ 420511 w 884260"/>
              <a:gd name="connsiteY15" fmla="*/ 476894 h 816676"/>
              <a:gd name="connsiteX16" fmla="*/ 420511 w 884260"/>
              <a:gd name="connsiteY16" fmla="*/ 398408 h 816676"/>
              <a:gd name="connsiteX17" fmla="*/ 557385 w 884260"/>
              <a:gd name="connsiteY17" fmla="*/ 257819 h 816676"/>
              <a:gd name="connsiteX18" fmla="*/ 639491 w 884260"/>
              <a:gd name="connsiteY18" fmla="*/ 262010 h 816676"/>
              <a:gd name="connsiteX19" fmla="*/ 639491 w 884260"/>
              <a:gd name="connsiteY19" fmla="*/ 357165 h 816676"/>
              <a:gd name="connsiteX20" fmla="*/ 583198 w 884260"/>
              <a:gd name="connsiteY20" fmla="*/ 357165 h 816676"/>
              <a:gd name="connsiteX21" fmla="*/ 530429 w 884260"/>
              <a:gd name="connsiteY21" fmla="*/ 408981 h 816676"/>
              <a:gd name="connsiteX22" fmla="*/ 530429 w 884260"/>
              <a:gd name="connsiteY22" fmla="*/ 476894 h 816676"/>
              <a:gd name="connsiteX23" fmla="*/ 635776 w 884260"/>
              <a:gd name="connsiteY23" fmla="*/ 476894 h 816676"/>
              <a:gd name="connsiteX24" fmla="*/ 622060 w 884260"/>
              <a:gd name="connsiteY24" fmla="*/ 583288 h 816676"/>
              <a:gd name="connsiteX25" fmla="*/ 530429 w 884260"/>
              <a:gd name="connsiteY25" fmla="*/ 583288 h 816676"/>
              <a:gd name="connsiteX26" fmla="*/ 530429 w 884260"/>
              <a:gd name="connsiteY26" fmla="*/ 793124 h 816676"/>
              <a:gd name="connsiteX27" fmla="*/ 641491 w 884260"/>
              <a:gd name="connsiteY27" fmla="*/ 728164 h 816676"/>
              <a:gd name="connsiteX28" fmla="*/ 745694 w 884260"/>
              <a:gd name="connsiteY28" fmla="*/ 565381 h 816676"/>
              <a:gd name="connsiteX29" fmla="*/ 762935 w 884260"/>
              <a:gd name="connsiteY29" fmla="*/ 526996 h 816676"/>
              <a:gd name="connsiteX30" fmla="*/ 780270 w 884260"/>
              <a:gd name="connsiteY30" fmla="*/ 490801 h 816676"/>
              <a:gd name="connsiteX31" fmla="*/ 827895 w 884260"/>
              <a:gd name="connsiteY31" fmla="*/ 382978 h 816676"/>
              <a:gd name="connsiteX32" fmla="*/ 837039 w 884260"/>
              <a:gd name="connsiteY32" fmla="*/ 358403 h 816676"/>
              <a:gd name="connsiteX33" fmla="*/ 883997 w 884260"/>
              <a:gd name="connsiteY33" fmla="*/ 177714 h 816676"/>
              <a:gd name="connsiteX34" fmla="*/ 827133 w 884260"/>
              <a:gd name="connsiteY34" fmla="*/ 43030 h 81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4260" h="816676">
                <a:moveTo>
                  <a:pt x="827133" y="43030"/>
                </a:moveTo>
                <a:cubicBezTo>
                  <a:pt x="680639" y="-62030"/>
                  <a:pt x="550813" y="48364"/>
                  <a:pt x="455944" y="128851"/>
                </a:cubicBezTo>
                <a:cubicBezTo>
                  <a:pt x="447276" y="136185"/>
                  <a:pt x="438608" y="143805"/>
                  <a:pt x="429750" y="151520"/>
                </a:cubicBezTo>
                <a:cubicBezTo>
                  <a:pt x="383459" y="191906"/>
                  <a:pt x="335643" y="233721"/>
                  <a:pt x="279731" y="253152"/>
                </a:cubicBezTo>
                <a:cubicBezTo>
                  <a:pt x="264110" y="258581"/>
                  <a:pt x="248394" y="263439"/>
                  <a:pt x="233059" y="268106"/>
                </a:cubicBezTo>
                <a:cubicBezTo>
                  <a:pt x="166003" y="288680"/>
                  <a:pt x="97613" y="309635"/>
                  <a:pt x="51989" y="376501"/>
                </a:cubicBezTo>
                <a:cubicBezTo>
                  <a:pt x="22652" y="419458"/>
                  <a:pt x="2840" y="481847"/>
                  <a:pt x="268" y="539378"/>
                </a:cubicBezTo>
                <a:cubicBezTo>
                  <a:pt x="-1351" y="576716"/>
                  <a:pt x="3602" y="630056"/>
                  <a:pt x="36653" y="671490"/>
                </a:cubicBezTo>
                <a:cubicBezTo>
                  <a:pt x="71896" y="715591"/>
                  <a:pt x="127712" y="738641"/>
                  <a:pt x="172289" y="753786"/>
                </a:cubicBezTo>
                <a:cubicBezTo>
                  <a:pt x="190292" y="759882"/>
                  <a:pt x="208580" y="767978"/>
                  <a:pt x="228011" y="776455"/>
                </a:cubicBezTo>
                <a:cubicBezTo>
                  <a:pt x="263920" y="792267"/>
                  <a:pt x="301067" y="808650"/>
                  <a:pt x="336881" y="812555"/>
                </a:cubicBezTo>
                <a:cubicBezTo>
                  <a:pt x="368219" y="815984"/>
                  <a:pt x="395841" y="817222"/>
                  <a:pt x="420511" y="816460"/>
                </a:cubicBezTo>
                <a:lnTo>
                  <a:pt x="420511" y="583288"/>
                </a:lnTo>
                <a:lnTo>
                  <a:pt x="328690" y="583288"/>
                </a:lnTo>
                <a:lnTo>
                  <a:pt x="328690" y="476894"/>
                </a:lnTo>
                <a:lnTo>
                  <a:pt x="420511" y="476894"/>
                </a:lnTo>
                <a:lnTo>
                  <a:pt x="420511" y="398408"/>
                </a:lnTo>
                <a:cubicBezTo>
                  <a:pt x="420511" y="307349"/>
                  <a:pt x="476137" y="257819"/>
                  <a:pt x="557385" y="257819"/>
                </a:cubicBezTo>
                <a:cubicBezTo>
                  <a:pt x="596342" y="257819"/>
                  <a:pt x="629775" y="260677"/>
                  <a:pt x="639491" y="262010"/>
                </a:cubicBezTo>
                <a:lnTo>
                  <a:pt x="639491" y="357165"/>
                </a:lnTo>
                <a:lnTo>
                  <a:pt x="583198" y="357165"/>
                </a:lnTo>
                <a:cubicBezTo>
                  <a:pt x="539002" y="357165"/>
                  <a:pt x="530429" y="378120"/>
                  <a:pt x="530429" y="408981"/>
                </a:cubicBezTo>
                <a:lnTo>
                  <a:pt x="530429" y="476894"/>
                </a:lnTo>
                <a:lnTo>
                  <a:pt x="635776" y="476894"/>
                </a:lnTo>
                <a:lnTo>
                  <a:pt x="622060" y="583288"/>
                </a:lnTo>
                <a:lnTo>
                  <a:pt x="530429" y="583288"/>
                </a:lnTo>
                <a:lnTo>
                  <a:pt x="530429" y="793124"/>
                </a:lnTo>
                <a:cubicBezTo>
                  <a:pt x="570149" y="777598"/>
                  <a:pt x="608820" y="755215"/>
                  <a:pt x="641491" y="728164"/>
                </a:cubicBezTo>
                <a:cubicBezTo>
                  <a:pt x="692450" y="685968"/>
                  <a:pt x="719501" y="624627"/>
                  <a:pt x="745694" y="565381"/>
                </a:cubicBezTo>
                <a:cubicBezTo>
                  <a:pt x="751695" y="551856"/>
                  <a:pt x="757220" y="539283"/>
                  <a:pt x="762935" y="526996"/>
                </a:cubicBezTo>
                <a:cubicBezTo>
                  <a:pt x="768554" y="514899"/>
                  <a:pt x="774365" y="502897"/>
                  <a:pt x="780270" y="490801"/>
                </a:cubicBezTo>
                <a:cubicBezTo>
                  <a:pt x="797034" y="456225"/>
                  <a:pt x="814274" y="420506"/>
                  <a:pt x="827895" y="382978"/>
                </a:cubicBezTo>
                <a:lnTo>
                  <a:pt x="837039" y="358403"/>
                </a:lnTo>
                <a:cubicBezTo>
                  <a:pt x="855708" y="308778"/>
                  <a:pt x="881140" y="240865"/>
                  <a:pt x="883997" y="177714"/>
                </a:cubicBezTo>
                <a:cubicBezTo>
                  <a:pt x="886379" y="125231"/>
                  <a:pt x="873044" y="75987"/>
                  <a:pt x="827133" y="43030"/>
                </a:cubicBezTo>
                <a:close/>
              </a:path>
            </a:pathLst>
          </a:custGeom>
          <a:solidFill>
            <a:srgbClr val="FFFFFF"/>
          </a:solidFill>
          <a:ln w="9525" cap="flat">
            <a:noFill/>
            <a:prstDash val="solid"/>
            <a:miter/>
          </a:ln>
        </p:spPr>
        <p:txBody>
          <a:bodyPr rtlCol="0" anchor="ctr"/>
          <a:lstStyle/>
          <a:p>
            <a:endParaRPr lang="nl-NL"/>
          </a:p>
        </p:txBody>
      </p:sp>
      <p:grpSp>
        <p:nvGrpSpPr>
          <p:cNvPr id="2" name="Huisstijlvorm 02">
            <a:extLst>
              <a:ext uri="{FF2B5EF4-FFF2-40B4-BE49-F238E27FC236}">
                <a16:creationId xmlns="" xmlns:a16="http://schemas.microsoft.com/office/drawing/2014/main" id="{5981075A-D1AB-4BD1-8367-196BD6F6059A}"/>
              </a:ext>
            </a:extLst>
          </p:cNvPr>
          <p:cNvGrpSpPr/>
          <p:nvPr userDrawn="1"/>
        </p:nvGrpSpPr>
        <p:grpSpPr>
          <a:xfrm>
            <a:off x="5102658" y="0"/>
            <a:ext cx="8812583" cy="9362829"/>
            <a:chOff x="5102658" y="0"/>
            <a:chExt cx="8812583" cy="9362829"/>
          </a:xfrm>
        </p:grpSpPr>
        <p:sp>
          <p:nvSpPr>
            <p:cNvPr id="21" name="Vrije vorm: vorm 20">
              <a:extLst>
                <a:ext uri="{FF2B5EF4-FFF2-40B4-BE49-F238E27FC236}">
                  <a16:creationId xmlns="" xmlns:a16="http://schemas.microsoft.com/office/drawing/2014/main" id="{E88CAAC8-6510-4250-9197-0972F2538ABE}"/>
                </a:ext>
              </a:extLst>
            </p:cNvPr>
            <p:cNvSpPr/>
            <p:nvPr/>
          </p:nvSpPr>
          <p:spPr>
            <a:xfrm>
              <a:off x="9843072" y="4788477"/>
              <a:ext cx="803998" cy="839050"/>
            </a:xfrm>
            <a:custGeom>
              <a:avLst/>
              <a:gdLst>
                <a:gd name="connsiteX0" fmla="*/ 397999 w 581578"/>
                <a:gd name="connsiteY0" fmla="*/ 606933 h 606933"/>
                <a:gd name="connsiteX1" fmla="*/ 281794 w 581578"/>
                <a:gd name="connsiteY1" fmla="*/ 575596 h 606933"/>
                <a:gd name="connsiteX2" fmla="*/ 199593 w 581578"/>
                <a:gd name="connsiteY2" fmla="*/ 451771 h 606933"/>
                <a:gd name="connsiteX3" fmla="*/ 187972 w 581578"/>
                <a:gd name="connsiteY3" fmla="*/ 420243 h 606933"/>
                <a:gd name="connsiteX4" fmla="*/ 114344 w 581578"/>
                <a:gd name="connsiteY4" fmla="*/ 321564 h 606933"/>
                <a:gd name="connsiteX5" fmla="*/ 97866 w 581578"/>
                <a:gd name="connsiteY5" fmla="*/ 304229 h 606933"/>
                <a:gd name="connsiteX6" fmla="*/ 97866 w 581578"/>
                <a:gd name="connsiteY6" fmla="*/ 304229 h 606933"/>
                <a:gd name="connsiteX7" fmla="*/ 101391 w 581578"/>
                <a:gd name="connsiteY7" fmla="*/ 300990 h 606933"/>
                <a:gd name="connsiteX8" fmla="*/ 97866 w 581578"/>
                <a:gd name="connsiteY8" fmla="*/ 304229 h 606933"/>
                <a:gd name="connsiteX9" fmla="*/ 26905 w 581578"/>
                <a:gd name="connsiteY9" fmla="*/ 45434 h 606933"/>
                <a:gd name="connsiteX10" fmla="*/ 121964 w 581578"/>
                <a:gd name="connsiteY10" fmla="*/ 0 h 606933"/>
                <a:gd name="connsiteX11" fmla="*/ 249313 w 581578"/>
                <a:gd name="connsiteY11" fmla="*/ 26956 h 606933"/>
                <a:gd name="connsiteX12" fmla="*/ 266554 w 581578"/>
                <a:gd name="connsiteY12" fmla="*/ 32480 h 606933"/>
                <a:gd name="connsiteX13" fmla="*/ 342373 w 581578"/>
                <a:gd name="connsiteY13" fmla="*/ 62008 h 606933"/>
                <a:gd name="connsiteX14" fmla="*/ 367995 w 581578"/>
                <a:gd name="connsiteY14" fmla="*/ 72866 h 606933"/>
                <a:gd name="connsiteX15" fmla="*/ 393141 w 581578"/>
                <a:gd name="connsiteY15" fmla="*/ 82868 h 606933"/>
                <a:gd name="connsiteX16" fmla="*/ 394856 w 581578"/>
                <a:gd name="connsiteY16" fmla="*/ 83534 h 606933"/>
                <a:gd name="connsiteX17" fmla="*/ 511918 w 581578"/>
                <a:gd name="connsiteY17" fmla="*/ 151543 h 606933"/>
                <a:gd name="connsiteX18" fmla="*/ 574306 w 581578"/>
                <a:gd name="connsiteY18" fmla="*/ 264605 h 606933"/>
                <a:gd name="connsiteX19" fmla="*/ 580498 w 581578"/>
                <a:gd name="connsiteY19" fmla="*/ 362236 h 606933"/>
                <a:gd name="connsiteX20" fmla="*/ 558686 w 581578"/>
                <a:gd name="connsiteY20" fmla="*/ 439769 h 606933"/>
                <a:gd name="connsiteX21" fmla="*/ 544875 w 581578"/>
                <a:gd name="connsiteY21" fmla="*/ 478441 h 606933"/>
                <a:gd name="connsiteX22" fmla="*/ 490963 w 581578"/>
                <a:gd name="connsiteY22" fmla="*/ 576644 h 606933"/>
                <a:gd name="connsiteX23" fmla="*/ 397999 w 581578"/>
                <a:gd name="connsiteY23" fmla="*/ 606933 h 606933"/>
                <a:gd name="connsiteX24" fmla="*/ 104915 w 581578"/>
                <a:gd name="connsiteY24" fmla="*/ 297752 h 606933"/>
                <a:gd name="connsiteX25" fmla="*/ 121297 w 581578"/>
                <a:gd name="connsiteY25" fmla="*/ 314992 h 606933"/>
                <a:gd name="connsiteX26" fmla="*/ 196926 w 581578"/>
                <a:gd name="connsiteY26" fmla="*/ 416719 h 606933"/>
                <a:gd name="connsiteX27" fmla="*/ 208547 w 581578"/>
                <a:gd name="connsiteY27" fmla="*/ 448246 h 606933"/>
                <a:gd name="connsiteX28" fmla="*/ 286842 w 581578"/>
                <a:gd name="connsiteY28" fmla="*/ 567499 h 606933"/>
                <a:gd name="connsiteX29" fmla="*/ 397999 w 581578"/>
                <a:gd name="connsiteY29" fmla="*/ 597408 h 606933"/>
                <a:gd name="connsiteX30" fmla="*/ 484676 w 581578"/>
                <a:gd name="connsiteY30" fmla="*/ 569500 h 606933"/>
                <a:gd name="connsiteX31" fmla="*/ 535730 w 581578"/>
                <a:gd name="connsiteY31" fmla="*/ 475774 h 606933"/>
                <a:gd name="connsiteX32" fmla="*/ 549732 w 581578"/>
                <a:gd name="connsiteY32" fmla="*/ 436626 h 606933"/>
                <a:gd name="connsiteX33" fmla="*/ 570973 w 581578"/>
                <a:gd name="connsiteY33" fmla="*/ 361664 h 606933"/>
                <a:gd name="connsiteX34" fmla="*/ 565067 w 581578"/>
                <a:gd name="connsiteY34" fmla="*/ 267176 h 606933"/>
                <a:gd name="connsiteX35" fmla="*/ 504869 w 581578"/>
                <a:gd name="connsiteY35" fmla="*/ 158020 h 606933"/>
                <a:gd name="connsiteX36" fmla="*/ 391522 w 581578"/>
                <a:gd name="connsiteY36" fmla="*/ 92583 h 606933"/>
                <a:gd name="connsiteX37" fmla="*/ 389617 w 581578"/>
                <a:gd name="connsiteY37" fmla="*/ 91821 h 606933"/>
                <a:gd name="connsiteX38" fmla="*/ 364280 w 581578"/>
                <a:gd name="connsiteY38" fmla="*/ 81724 h 606933"/>
                <a:gd name="connsiteX39" fmla="*/ 338753 w 581578"/>
                <a:gd name="connsiteY39" fmla="*/ 70866 h 606933"/>
                <a:gd name="connsiteX40" fmla="*/ 263506 w 581578"/>
                <a:gd name="connsiteY40" fmla="*/ 41529 h 606933"/>
                <a:gd name="connsiteX41" fmla="*/ 246265 w 581578"/>
                <a:gd name="connsiteY41" fmla="*/ 36004 h 606933"/>
                <a:gd name="connsiteX42" fmla="*/ 121869 w 581578"/>
                <a:gd name="connsiteY42" fmla="*/ 9430 h 606933"/>
                <a:gd name="connsiteX43" fmla="*/ 34811 w 581578"/>
                <a:gd name="connsiteY43" fmla="*/ 50578 h 606933"/>
                <a:gd name="connsiteX44" fmla="*/ 104915 w 581578"/>
                <a:gd name="connsiteY44" fmla="*/ 297752 h 606933"/>
                <a:gd name="connsiteX45" fmla="*/ 101391 w 581578"/>
                <a:gd name="connsiteY45" fmla="*/ 300990 h 606933"/>
                <a:gd name="connsiteX46" fmla="*/ 104915 w 581578"/>
                <a:gd name="connsiteY46" fmla="*/ 297752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1578" h="606933">
                  <a:moveTo>
                    <a:pt x="397999" y="606933"/>
                  </a:moveTo>
                  <a:cubicBezTo>
                    <a:pt x="357518" y="606933"/>
                    <a:pt x="313036" y="594931"/>
                    <a:pt x="281794" y="575596"/>
                  </a:cubicBezTo>
                  <a:cubicBezTo>
                    <a:pt x="232931" y="545306"/>
                    <a:pt x="215976" y="497777"/>
                    <a:pt x="199593" y="451771"/>
                  </a:cubicBezTo>
                  <a:cubicBezTo>
                    <a:pt x="195878" y="441198"/>
                    <a:pt x="192068" y="430721"/>
                    <a:pt x="187972" y="420243"/>
                  </a:cubicBezTo>
                  <a:cubicBezTo>
                    <a:pt x="173209" y="383191"/>
                    <a:pt x="143300" y="351854"/>
                    <a:pt x="114344" y="321564"/>
                  </a:cubicBezTo>
                  <a:cubicBezTo>
                    <a:pt x="108724" y="315754"/>
                    <a:pt x="103296" y="309944"/>
                    <a:pt x="97866" y="304229"/>
                  </a:cubicBezTo>
                  <a:lnTo>
                    <a:pt x="97866" y="304229"/>
                  </a:lnTo>
                  <a:lnTo>
                    <a:pt x="101391" y="300990"/>
                  </a:lnTo>
                  <a:lnTo>
                    <a:pt x="97866" y="304229"/>
                  </a:lnTo>
                  <a:cubicBezTo>
                    <a:pt x="38430" y="240221"/>
                    <a:pt x="-42913" y="152686"/>
                    <a:pt x="26905" y="45434"/>
                  </a:cubicBezTo>
                  <a:cubicBezTo>
                    <a:pt x="46622" y="15240"/>
                    <a:pt x="78530" y="0"/>
                    <a:pt x="121964" y="0"/>
                  </a:cubicBezTo>
                  <a:cubicBezTo>
                    <a:pt x="166351" y="0"/>
                    <a:pt x="214262" y="15621"/>
                    <a:pt x="249313" y="26956"/>
                  </a:cubicBezTo>
                  <a:lnTo>
                    <a:pt x="266554" y="32480"/>
                  </a:lnTo>
                  <a:cubicBezTo>
                    <a:pt x="292843" y="40672"/>
                    <a:pt x="318084" y="51530"/>
                    <a:pt x="342373" y="62008"/>
                  </a:cubicBezTo>
                  <a:cubicBezTo>
                    <a:pt x="351040" y="65722"/>
                    <a:pt x="359518" y="69437"/>
                    <a:pt x="367995" y="72866"/>
                  </a:cubicBezTo>
                  <a:cubicBezTo>
                    <a:pt x="376091" y="76200"/>
                    <a:pt x="384283" y="79438"/>
                    <a:pt x="393141" y="82868"/>
                  </a:cubicBezTo>
                  <a:lnTo>
                    <a:pt x="394856" y="83534"/>
                  </a:lnTo>
                  <a:cubicBezTo>
                    <a:pt x="437147" y="100013"/>
                    <a:pt x="480676" y="116967"/>
                    <a:pt x="511918" y="151543"/>
                  </a:cubicBezTo>
                  <a:cubicBezTo>
                    <a:pt x="540874" y="183547"/>
                    <a:pt x="563543" y="224695"/>
                    <a:pt x="574306" y="264605"/>
                  </a:cubicBezTo>
                  <a:cubicBezTo>
                    <a:pt x="581069" y="289750"/>
                    <a:pt x="583070" y="321659"/>
                    <a:pt x="580498" y="362236"/>
                  </a:cubicBezTo>
                  <a:cubicBezTo>
                    <a:pt x="578879" y="387763"/>
                    <a:pt x="568592" y="414242"/>
                    <a:pt x="558686" y="439769"/>
                  </a:cubicBezTo>
                  <a:cubicBezTo>
                    <a:pt x="553352" y="453485"/>
                    <a:pt x="548494" y="466154"/>
                    <a:pt x="544875" y="478441"/>
                  </a:cubicBezTo>
                  <a:cubicBezTo>
                    <a:pt x="535635" y="510254"/>
                    <a:pt x="521157" y="550164"/>
                    <a:pt x="490963" y="576644"/>
                  </a:cubicBezTo>
                  <a:cubicBezTo>
                    <a:pt x="462388" y="601694"/>
                    <a:pt x="424669" y="606933"/>
                    <a:pt x="397999" y="606933"/>
                  </a:cubicBezTo>
                  <a:close/>
                  <a:moveTo>
                    <a:pt x="104915" y="297752"/>
                  </a:moveTo>
                  <a:cubicBezTo>
                    <a:pt x="110249" y="303466"/>
                    <a:pt x="115678" y="309181"/>
                    <a:pt x="121297" y="314992"/>
                  </a:cubicBezTo>
                  <a:cubicBezTo>
                    <a:pt x="150825" y="345948"/>
                    <a:pt x="181400" y="377952"/>
                    <a:pt x="196926" y="416719"/>
                  </a:cubicBezTo>
                  <a:cubicBezTo>
                    <a:pt x="201117" y="427196"/>
                    <a:pt x="204927" y="437864"/>
                    <a:pt x="208547" y="448246"/>
                  </a:cubicBezTo>
                  <a:cubicBezTo>
                    <a:pt x="224453" y="493014"/>
                    <a:pt x="240837" y="539020"/>
                    <a:pt x="286842" y="567499"/>
                  </a:cubicBezTo>
                  <a:cubicBezTo>
                    <a:pt x="316655" y="585978"/>
                    <a:pt x="359232" y="597408"/>
                    <a:pt x="397999" y="597408"/>
                  </a:cubicBezTo>
                  <a:cubicBezTo>
                    <a:pt x="422955" y="597408"/>
                    <a:pt x="458292" y="592550"/>
                    <a:pt x="484676" y="569500"/>
                  </a:cubicBezTo>
                  <a:cubicBezTo>
                    <a:pt x="513061" y="544639"/>
                    <a:pt x="526872" y="506349"/>
                    <a:pt x="535730" y="475774"/>
                  </a:cubicBezTo>
                  <a:cubicBezTo>
                    <a:pt x="539445" y="463105"/>
                    <a:pt x="544398" y="450247"/>
                    <a:pt x="549732" y="436626"/>
                  </a:cubicBezTo>
                  <a:cubicBezTo>
                    <a:pt x="559447" y="411480"/>
                    <a:pt x="569449" y="385858"/>
                    <a:pt x="570973" y="361664"/>
                  </a:cubicBezTo>
                  <a:cubicBezTo>
                    <a:pt x="573545" y="322136"/>
                    <a:pt x="571544" y="291274"/>
                    <a:pt x="565067" y="267176"/>
                  </a:cubicBezTo>
                  <a:cubicBezTo>
                    <a:pt x="554780" y="228695"/>
                    <a:pt x="532778" y="188976"/>
                    <a:pt x="504869" y="158020"/>
                  </a:cubicBezTo>
                  <a:cubicBezTo>
                    <a:pt x="475056" y="125063"/>
                    <a:pt x="432574" y="108585"/>
                    <a:pt x="391522" y="92583"/>
                  </a:cubicBezTo>
                  <a:lnTo>
                    <a:pt x="389617" y="91821"/>
                  </a:lnTo>
                  <a:cubicBezTo>
                    <a:pt x="380759" y="88392"/>
                    <a:pt x="372472" y="85154"/>
                    <a:pt x="364280" y="81724"/>
                  </a:cubicBezTo>
                  <a:cubicBezTo>
                    <a:pt x="355803" y="78200"/>
                    <a:pt x="347231" y="74581"/>
                    <a:pt x="338753" y="70866"/>
                  </a:cubicBezTo>
                  <a:cubicBezTo>
                    <a:pt x="314369" y="60388"/>
                    <a:pt x="289414" y="49625"/>
                    <a:pt x="263506" y="41529"/>
                  </a:cubicBezTo>
                  <a:lnTo>
                    <a:pt x="246265" y="36004"/>
                  </a:lnTo>
                  <a:cubicBezTo>
                    <a:pt x="211785" y="24765"/>
                    <a:pt x="164637" y="9430"/>
                    <a:pt x="121869" y="9430"/>
                  </a:cubicBezTo>
                  <a:cubicBezTo>
                    <a:pt x="81388" y="9430"/>
                    <a:pt x="52813" y="22860"/>
                    <a:pt x="34811" y="50578"/>
                  </a:cubicBezTo>
                  <a:cubicBezTo>
                    <a:pt x="-30912" y="151543"/>
                    <a:pt x="47574" y="236029"/>
                    <a:pt x="104915" y="297752"/>
                  </a:cubicBezTo>
                  <a:lnTo>
                    <a:pt x="101391" y="300990"/>
                  </a:lnTo>
                  <a:lnTo>
                    <a:pt x="104915" y="297752"/>
                  </a:lnTo>
                  <a:close/>
                </a:path>
              </a:pathLst>
            </a:custGeom>
            <a:solidFill>
              <a:srgbClr val="FFFFFF"/>
            </a:solidFill>
            <a:ln w="9525" cap="flat">
              <a:noFill/>
              <a:prstDash val="solid"/>
              <a:miter/>
            </a:ln>
          </p:spPr>
          <p:txBody>
            <a:bodyPr rtlCol="0" anchor="ctr"/>
            <a:lstStyle/>
            <a:p>
              <a:endParaRPr lang="nl-NL"/>
            </a:p>
          </p:txBody>
        </p:sp>
        <p:sp>
          <p:nvSpPr>
            <p:cNvPr id="22" name="Vrije vorm: vorm 21">
              <a:extLst>
                <a:ext uri="{FF2B5EF4-FFF2-40B4-BE49-F238E27FC236}">
                  <a16:creationId xmlns="" xmlns:a16="http://schemas.microsoft.com/office/drawing/2014/main" id="{BDE18886-EADE-4F5F-B448-C5B5FDE5730C}"/>
                </a:ext>
              </a:extLst>
            </p:cNvPr>
            <p:cNvSpPr/>
            <p:nvPr/>
          </p:nvSpPr>
          <p:spPr>
            <a:xfrm>
              <a:off x="8687134" y="4300611"/>
              <a:ext cx="2184056" cy="1479793"/>
            </a:xfrm>
            <a:custGeom>
              <a:avLst/>
              <a:gdLst>
                <a:gd name="connsiteX0" fmla="*/ 1250347 w 1579853"/>
                <a:gd name="connsiteY0" fmla="*/ 1070419 h 1070419"/>
                <a:gd name="connsiteX1" fmla="*/ 1158431 w 1579853"/>
                <a:gd name="connsiteY1" fmla="*/ 1054322 h 1070419"/>
                <a:gd name="connsiteX2" fmla="*/ 864966 w 1579853"/>
                <a:gd name="connsiteY2" fmla="*/ 800005 h 1070419"/>
                <a:gd name="connsiteX3" fmla="*/ 770573 w 1579853"/>
                <a:gd name="connsiteY3" fmla="*/ 692467 h 1070419"/>
                <a:gd name="connsiteX4" fmla="*/ 554737 w 1579853"/>
                <a:gd name="connsiteY4" fmla="*/ 544068 h 1070419"/>
                <a:gd name="connsiteX5" fmla="*/ 378334 w 1579853"/>
                <a:gd name="connsiteY5" fmla="*/ 508063 h 1070419"/>
                <a:gd name="connsiteX6" fmla="*/ 183642 w 1579853"/>
                <a:gd name="connsiteY6" fmla="*/ 469487 h 1070419"/>
                <a:gd name="connsiteX7" fmla="*/ 164878 w 1579853"/>
                <a:gd name="connsiteY7" fmla="*/ 463201 h 1070419"/>
                <a:gd name="connsiteX8" fmla="*/ 127921 w 1579853"/>
                <a:gd name="connsiteY8" fmla="*/ 448437 h 1070419"/>
                <a:gd name="connsiteX9" fmla="*/ 191 w 1579853"/>
                <a:gd name="connsiteY9" fmla="*/ 308705 h 1070419"/>
                <a:gd name="connsiteX10" fmla="*/ 191 w 1579853"/>
                <a:gd name="connsiteY10" fmla="*/ 308705 h 1070419"/>
                <a:gd name="connsiteX11" fmla="*/ 181738 w 1579853"/>
                <a:gd name="connsiteY11" fmla="*/ 76676 h 1070419"/>
                <a:gd name="connsiteX12" fmla="*/ 495396 w 1579853"/>
                <a:gd name="connsiteY12" fmla="*/ 0 h 1070419"/>
                <a:gd name="connsiteX13" fmla="*/ 761715 w 1579853"/>
                <a:gd name="connsiteY13" fmla="*/ 46101 h 1070419"/>
                <a:gd name="connsiteX14" fmla="*/ 793909 w 1579853"/>
                <a:gd name="connsiteY14" fmla="*/ 58388 h 1070419"/>
                <a:gd name="connsiteX15" fmla="*/ 1166623 w 1579853"/>
                <a:gd name="connsiteY15" fmla="*/ 267462 h 1070419"/>
                <a:gd name="connsiteX16" fmla="*/ 1306164 w 1579853"/>
                <a:gd name="connsiteY16" fmla="*/ 344709 h 1070419"/>
                <a:gd name="connsiteX17" fmla="*/ 1510570 w 1579853"/>
                <a:gd name="connsiteY17" fmla="*/ 475488 h 1070419"/>
                <a:gd name="connsiteX18" fmla="*/ 1566197 w 1579853"/>
                <a:gd name="connsiteY18" fmla="*/ 781526 h 1070419"/>
                <a:gd name="connsiteX19" fmla="*/ 1355694 w 1579853"/>
                <a:gd name="connsiteY19" fmla="*/ 1051750 h 1070419"/>
                <a:gd name="connsiteX20" fmla="*/ 1250347 w 1579853"/>
                <a:gd name="connsiteY20" fmla="*/ 1070419 h 1070419"/>
                <a:gd name="connsiteX21" fmla="*/ 9811 w 1579853"/>
                <a:gd name="connsiteY21" fmla="*/ 308229 h 1070419"/>
                <a:gd name="connsiteX22" fmla="*/ 132017 w 1579853"/>
                <a:gd name="connsiteY22" fmla="*/ 439864 h 1070419"/>
                <a:gd name="connsiteX23" fmla="*/ 168212 w 1579853"/>
                <a:gd name="connsiteY23" fmla="*/ 454342 h 1070419"/>
                <a:gd name="connsiteX24" fmla="*/ 186595 w 1579853"/>
                <a:gd name="connsiteY24" fmla="*/ 460534 h 1070419"/>
                <a:gd name="connsiteX25" fmla="*/ 379476 w 1579853"/>
                <a:gd name="connsiteY25" fmla="*/ 498729 h 1070419"/>
                <a:gd name="connsiteX26" fmla="*/ 557975 w 1579853"/>
                <a:gd name="connsiteY26" fmla="*/ 535210 h 1070419"/>
                <a:gd name="connsiteX27" fmla="*/ 777527 w 1579853"/>
                <a:gd name="connsiteY27" fmla="*/ 686086 h 1070419"/>
                <a:gd name="connsiteX28" fmla="*/ 872205 w 1579853"/>
                <a:gd name="connsiteY28" fmla="*/ 794004 h 1070419"/>
                <a:gd name="connsiteX29" fmla="*/ 1161574 w 1579853"/>
                <a:gd name="connsiteY29" fmla="*/ 1045464 h 1070419"/>
                <a:gd name="connsiteX30" fmla="*/ 1352836 w 1579853"/>
                <a:gd name="connsiteY30" fmla="*/ 1042988 h 1070419"/>
                <a:gd name="connsiteX31" fmla="*/ 1557052 w 1579853"/>
                <a:gd name="connsiteY31" fmla="*/ 779526 h 1070419"/>
                <a:gd name="connsiteX32" fmla="*/ 1503808 w 1579853"/>
                <a:gd name="connsiteY32" fmla="*/ 482346 h 1070419"/>
                <a:gd name="connsiteX33" fmla="*/ 1302068 w 1579853"/>
                <a:gd name="connsiteY33" fmla="*/ 353568 h 1070419"/>
                <a:gd name="connsiteX34" fmla="*/ 1161479 w 1579853"/>
                <a:gd name="connsiteY34" fmla="*/ 275653 h 1070419"/>
                <a:gd name="connsiteX35" fmla="*/ 790385 w 1579853"/>
                <a:gd name="connsiteY35" fmla="*/ 67437 h 1070419"/>
                <a:gd name="connsiteX36" fmla="*/ 759048 w 1579853"/>
                <a:gd name="connsiteY36" fmla="*/ 55531 h 1070419"/>
                <a:gd name="connsiteX37" fmla="*/ 495491 w 1579853"/>
                <a:gd name="connsiteY37" fmla="*/ 9811 h 1070419"/>
                <a:gd name="connsiteX38" fmla="*/ 186500 w 1579853"/>
                <a:gd name="connsiteY38" fmla="*/ 85249 h 1070419"/>
                <a:gd name="connsiteX39" fmla="*/ 9811 w 1579853"/>
                <a:gd name="connsiteY39" fmla="*/ 308229 h 1070419"/>
                <a:gd name="connsiteX40" fmla="*/ 9811 w 1579853"/>
                <a:gd name="connsiteY40" fmla="*/ 308229 h 107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79853" h="1070419">
                  <a:moveTo>
                    <a:pt x="1250347" y="1070419"/>
                  </a:moveTo>
                  <a:cubicBezTo>
                    <a:pt x="1219010" y="1070419"/>
                    <a:pt x="1188721" y="1064990"/>
                    <a:pt x="1158431" y="1054322"/>
                  </a:cubicBezTo>
                  <a:cubicBezTo>
                    <a:pt x="1047084" y="1014793"/>
                    <a:pt x="954501" y="905637"/>
                    <a:pt x="864966" y="800005"/>
                  </a:cubicBezTo>
                  <a:cubicBezTo>
                    <a:pt x="834295" y="763810"/>
                    <a:pt x="802482" y="726376"/>
                    <a:pt x="770573" y="692467"/>
                  </a:cubicBezTo>
                  <a:cubicBezTo>
                    <a:pt x="701136" y="618839"/>
                    <a:pt x="632556" y="571690"/>
                    <a:pt x="554737" y="544068"/>
                  </a:cubicBezTo>
                  <a:cubicBezTo>
                    <a:pt x="495205" y="523018"/>
                    <a:pt x="438436" y="515779"/>
                    <a:pt x="378334" y="508063"/>
                  </a:cubicBezTo>
                  <a:cubicBezTo>
                    <a:pt x="318040" y="500348"/>
                    <a:pt x="255842" y="492442"/>
                    <a:pt x="183642" y="469487"/>
                  </a:cubicBezTo>
                  <a:cubicBezTo>
                    <a:pt x="177261" y="467487"/>
                    <a:pt x="170974" y="465391"/>
                    <a:pt x="164878" y="463201"/>
                  </a:cubicBezTo>
                  <a:cubicBezTo>
                    <a:pt x="151829" y="458533"/>
                    <a:pt x="139447" y="453580"/>
                    <a:pt x="127921" y="448437"/>
                  </a:cubicBezTo>
                  <a:cubicBezTo>
                    <a:pt x="71914" y="423386"/>
                    <a:pt x="4287" y="378809"/>
                    <a:pt x="191" y="308705"/>
                  </a:cubicBezTo>
                  <a:lnTo>
                    <a:pt x="191" y="308705"/>
                  </a:lnTo>
                  <a:cubicBezTo>
                    <a:pt x="-4191" y="233172"/>
                    <a:pt x="67057" y="142113"/>
                    <a:pt x="181738" y="76676"/>
                  </a:cubicBezTo>
                  <a:cubicBezTo>
                    <a:pt x="269653" y="26575"/>
                    <a:pt x="378143" y="0"/>
                    <a:pt x="495396" y="0"/>
                  </a:cubicBezTo>
                  <a:cubicBezTo>
                    <a:pt x="584550" y="0"/>
                    <a:pt x="676657" y="15907"/>
                    <a:pt x="761715" y="46101"/>
                  </a:cubicBezTo>
                  <a:cubicBezTo>
                    <a:pt x="772859" y="50101"/>
                    <a:pt x="783527" y="54197"/>
                    <a:pt x="793909" y="58388"/>
                  </a:cubicBezTo>
                  <a:cubicBezTo>
                    <a:pt x="930117" y="113824"/>
                    <a:pt x="1043274" y="185928"/>
                    <a:pt x="1166623" y="267462"/>
                  </a:cubicBezTo>
                  <a:cubicBezTo>
                    <a:pt x="1209866" y="296037"/>
                    <a:pt x="1258825" y="320802"/>
                    <a:pt x="1306164" y="344709"/>
                  </a:cubicBezTo>
                  <a:cubicBezTo>
                    <a:pt x="1381602" y="382905"/>
                    <a:pt x="1459516" y="422338"/>
                    <a:pt x="1510570" y="475488"/>
                  </a:cubicBezTo>
                  <a:cubicBezTo>
                    <a:pt x="1575722" y="543401"/>
                    <a:pt x="1596486" y="657797"/>
                    <a:pt x="1566197" y="781526"/>
                  </a:cubicBezTo>
                  <a:cubicBezTo>
                    <a:pt x="1533716" y="913924"/>
                    <a:pt x="1451134" y="1020032"/>
                    <a:pt x="1355694" y="1051750"/>
                  </a:cubicBezTo>
                  <a:cubicBezTo>
                    <a:pt x="1318642" y="1064228"/>
                    <a:pt x="1283971" y="1070419"/>
                    <a:pt x="1250347" y="1070419"/>
                  </a:cubicBezTo>
                  <a:close/>
                  <a:moveTo>
                    <a:pt x="9811" y="308229"/>
                  </a:moveTo>
                  <a:cubicBezTo>
                    <a:pt x="13621" y="373570"/>
                    <a:pt x="78391" y="415861"/>
                    <a:pt x="132017" y="439864"/>
                  </a:cubicBezTo>
                  <a:cubicBezTo>
                    <a:pt x="143257" y="444913"/>
                    <a:pt x="155449" y="449770"/>
                    <a:pt x="168212" y="454342"/>
                  </a:cubicBezTo>
                  <a:cubicBezTo>
                    <a:pt x="174213" y="456438"/>
                    <a:pt x="180309" y="458533"/>
                    <a:pt x="186595" y="460534"/>
                  </a:cubicBezTo>
                  <a:cubicBezTo>
                    <a:pt x="258033" y="483203"/>
                    <a:pt x="319755" y="491109"/>
                    <a:pt x="379476" y="498729"/>
                  </a:cubicBezTo>
                  <a:cubicBezTo>
                    <a:pt x="440246" y="506444"/>
                    <a:pt x="497491" y="513778"/>
                    <a:pt x="557975" y="535210"/>
                  </a:cubicBezTo>
                  <a:cubicBezTo>
                    <a:pt x="637223" y="563404"/>
                    <a:pt x="707041" y="611314"/>
                    <a:pt x="777527" y="686086"/>
                  </a:cubicBezTo>
                  <a:cubicBezTo>
                    <a:pt x="809626" y="720090"/>
                    <a:pt x="841439" y="757714"/>
                    <a:pt x="872205" y="794004"/>
                  </a:cubicBezTo>
                  <a:cubicBezTo>
                    <a:pt x="960883" y="898588"/>
                    <a:pt x="1052609" y="1006792"/>
                    <a:pt x="1161574" y="1045464"/>
                  </a:cubicBezTo>
                  <a:cubicBezTo>
                    <a:pt x="1222249" y="1066990"/>
                    <a:pt x="1283018" y="1066228"/>
                    <a:pt x="1352836" y="1042988"/>
                  </a:cubicBezTo>
                  <a:cubicBezTo>
                    <a:pt x="1445229" y="1012317"/>
                    <a:pt x="1525429" y="908875"/>
                    <a:pt x="1557052" y="779526"/>
                  </a:cubicBezTo>
                  <a:cubicBezTo>
                    <a:pt x="1586580" y="659035"/>
                    <a:pt x="1566673" y="547973"/>
                    <a:pt x="1503808" y="482346"/>
                  </a:cubicBezTo>
                  <a:cubicBezTo>
                    <a:pt x="1453896" y="430339"/>
                    <a:pt x="1376744" y="391287"/>
                    <a:pt x="1302068" y="353568"/>
                  </a:cubicBezTo>
                  <a:cubicBezTo>
                    <a:pt x="1254348" y="329374"/>
                    <a:pt x="1205199" y="304514"/>
                    <a:pt x="1161479" y="275653"/>
                  </a:cubicBezTo>
                  <a:cubicBezTo>
                    <a:pt x="1038511" y="194405"/>
                    <a:pt x="925736" y="122587"/>
                    <a:pt x="790385" y="67437"/>
                  </a:cubicBezTo>
                  <a:cubicBezTo>
                    <a:pt x="780193" y="63246"/>
                    <a:pt x="769621" y="59245"/>
                    <a:pt x="759048" y="55531"/>
                  </a:cubicBezTo>
                  <a:cubicBezTo>
                    <a:pt x="674561" y="25622"/>
                    <a:pt x="583597" y="9811"/>
                    <a:pt x="495491" y="9811"/>
                  </a:cubicBezTo>
                  <a:cubicBezTo>
                    <a:pt x="379858" y="9811"/>
                    <a:pt x="273082" y="35909"/>
                    <a:pt x="186500" y="85249"/>
                  </a:cubicBezTo>
                  <a:cubicBezTo>
                    <a:pt x="74962" y="148685"/>
                    <a:pt x="5620" y="236220"/>
                    <a:pt x="9811" y="308229"/>
                  </a:cubicBezTo>
                  <a:lnTo>
                    <a:pt x="9811" y="308229"/>
                  </a:lnTo>
                  <a:close/>
                </a:path>
              </a:pathLst>
            </a:custGeom>
            <a:solidFill>
              <a:srgbClr val="FFFFFF"/>
            </a:solidFill>
            <a:ln w="9525" cap="flat">
              <a:noFill/>
              <a:prstDash val="solid"/>
              <a:miter/>
            </a:ln>
          </p:spPr>
          <p:txBody>
            <a:bodyPr rtlCol="0" anchor="ctr"/>
            <a:lstStyle/>
            <a:p>
              <a:endParaRPr lang="nl-NL"/>
            </a:p>
          </p:txBody>
        </p:sp>
        <p:sp>
          <p:nvSpPr>
            <p:cNvPr id="23" name="Vrije vorm: vorm 22">
              <a:extLst>
                <a:ext uri="{FF2B5EF4-FFF2-40B4-BE49-F238E27FC236}">
                  <a16:creationId xmlns="" xmlns:a16="http://schemas.microsoft.com/office/drawing/2014/main" id="{441B6DF5-5C83-4FE4-ABE2-F3437A917684}"/>
                </a:ext>
              </a:extLst>
            </p:cNvPr>
            <p:cNvSpPr/>
            <p:nvPr/>
          </p:nvSpPr>
          <p:spPr>
            <a:xfrm>
              <a:off x="8185754" y="3654336"/>
              <a:ext cx="3020897" cy="2324110"/>
            </a:xfrm>
            <a:custGeom>
              <a:avLst/>
              <a:gdLst>
                <a:gd name="connsiteX0" fmla="*/ 1707131 w 2185188"/>
                <a:gd name="connsiteY0" fmla="*/ 1681163 h 1681162"/>
                <a:gd name="connsiteX1" fmla="*/ 1537491 w 2185188"/>
                <a:gd name="connsiteY1" fmla="*/ 1649539 h 1681162"/>
                <a:gd name="connsiteX2" fmla="*/ 1249931 w 2185188"/>
                <a:gd name="connsiteY2" fmla="*/ 1485710 h 1681162"/>
                <a:gd name="connsiteX3" fmla="*/ 1155157 w 2185188"/>
                <a:gd name="connsiteY3" fmla="*/ 1409605 h 1681162"/>
                <a:gd name="connsiteX4" fmla="*/ 990565 w 2185188"/>
                <a:gd name="connsiteY4" fmla="*/ 1285494 h 1681162"/>
                <a:gd name="connsiteX5" fmla="*/ 784825 w 2185188"/>
                <a:gd name="connsiteY5" fmla="*/ 1206056 h 1681162"/>
                <a:gd name="connsiteX6" fmla="*/ 762823 w 2185188"/>
                <a:gd name="connsiteY6" fmla="*/ 1200150 h 1681162"/>
                <a:gd name="connsiteX7" fmla="*/ 668239 w 2185188"/>
                <a:gd name="connsiteY7" fmla="*/ 1181862 h 1681162"/>
                <a:gd name="connsiteX8" fmla="*/ 578133 w 2185188"/>
                <a:gd name="connsiteY8" fmla="*/ 1164717 h 1681162"/>
                <a:gd name="connsiteX9" fmla="*/ 460308 w 2185188"/>
                <a:gd name="connsiteY9" fmla="*/ 1138714 h 1681162"/>
                <a:gd name="connsiteX10" fmla="*/ 140364 w 2185188"/>
                <a:gd name="connsiteY10" fmla="*/ 1040035 h 1681162"/>
                <a:gd name="connsiteX11" fmla="*/ 61021 w 2185188"/>
                <a:gd name="connsiteY11" fmla="*/ 983837 h 1681162"/>
                <a:gd name="connsiteX12" fmla="*/ 3775 w 2185188"/>
                <a:gd name="connsiteY12" fmla="*/ 828961 h 1681162"/>
                <a:gd name="connsiteX13" fmla="*/ 1584 w 2185188"/>
                <a:gd name="connsiteY13" fmla="*/ 801814 h 1681162"/>
                <a:gd name="connsiteX14" fmla="*/ 1584 w 2185188"/>
                <a:gd name="connsiteY14" fmla="*/ 801814 h 1681162"/>
                <a:gd name="connsiteX15" fmla="*/ 28159 w 2185188"/>
                <a:gd name="connsiteY15" fmla="*/ 618649 h 1681162"/>
                <a:gd name="connsiteX16" fmla="*/ 28826 w 2185188"/>
                <a:gd name="connsiteY16" fmla="*/ 616363 h 1681162"/>
                <a:gd name="connsiteX17" fmla="*/ 41685 w 2185188"/>
                <a:gd name="connsiteY17" fmla="*/ 568166 h 1681162"/>
                <a:gd name="connsiteX18" fmla="*/ 65878 w 2185188"/>
                <a:gd name="connsiteY18" fmla="*/ 481394 h 1681162"/>
                <a:gd name="connsiteX19" fmla="*/ 66259 w 2185188"/>
                <a:gd name="connsiteY19" fmla="*/ 480060 h 1681162"/>
                <a:gd name="connsiteX20" fmla="*/ 83214 w 2185188"/>
                <a:gd name="connsiteY20" fmla="*/ 420814 h 1681162"/>
                <a:gd name="connsiteX21" fmla="*/ 328102 w 2185188"/>
                <a:gd name="connsiteY21" fmla="*/ 26765 h 1681162"/>
                <a:gd name="connsiteX22" fmla="*/ 427257 w 2185188"/>
                <a:gd name="connsiteY22" fmla="*/ 0 h 1681162"/>
                <a:gd name="connsiteX23" fmla="*/ 558702 w 2185188"/>
                <a:gd name="connsiteY23" fmla="*/ 34100 h 1681162"/>
                <a:gd name="connsiteX24" fmla="*/ 632806 w 2185188"/>
                <a:gd name="connsiteY24" fmla="*/ 60007 h 1681162"/>
                <a:gd name="connsiteX25" fmla="*/ 962371 w 2185188"/>
                <a:gd name="connsiteY25" fmla="*/ 195167 h 1681162"/>
                <a:gd name="connsiteX26" fmla="*/ 1249359 w 2185188"/>
                <a:gd name="connsiteY26" fmla="*/ 324136 h 1681162"/>
                <a:gd name="connsiteX27" fmla="*/ 1652458 w 2185188"/>
                <a:gd name="connsiteY27" fmla="*/ 540734 h 1681162"/>
                <a:gd name="connsiteX28" fmla="*/ 1783617 w 2185188"/>
                <a:gd name="connsiteY28" fmla="*/ 614363 h 1681162"/>
                <a:gd name="connsiteX29" fmla="*/ 2021551 w 2185188"/>
                <a:gd name="connsiteY29" fmla="*/ 767905 h 1681162"/>
                <a:gd name="connsiteX30" fmla="*/ 2179285 w 2185188"/>
                <a:gd name="connsiteY30" fmla="*/ 1038511 h 1681162"/>
                <a:gd name="connsiteX31" fmla="*/ 2127851 w 2185188"/>
                <a:gd name="connsiteY31" fmla="*/ 1330357 h 1681162"/>
                <a:gd name="connsiteX32" fmla="*/ 1842481 w 2185188"/>
                <a:gd name="connsiteY32" fmla="*/ 1654969 h 1681162"/>
                <a:gd name="connsiteX33" fmla="*/ 1707131 w 2185188"/>
                <a:gd name="connsiteY33" fmla="*/ 1681163 h 1681162"/>
                <a:gd name="connsiteX34" fmla="*/ 427257 w 2185188"/>
                <a:gd name="connsiteY34" fmla="*/ 9715 h 1681162"/>
                <a:gd name="connsiteX35" fmla="*/ 332769 w 2185188"/>
                <a:gd name="connsiteY35" fmla="*/ 35338 h 1681162"/>
                <a:gd name="connsiteX36" fmla="*/ 92453 w 2185188"/>
                <a:gd name="connsiteY36" fmla="*/ 423577 h 1681162"/>
                <a:gd name="connsiteX37" fmla="*/ 75498 w 2185188"/>
                <a:gd name="connsiteY37" fmla="*/ 482727 h 1681162"/>
                <a:gd name="connsiteX38" fmla="*/ 75117 w 2185188"/>
                <a:gd name="connsiteY38" fmla="*/ 484251 h 1681162"/>
                <a:gd name="connsiteX39" fmla="*/ 50924 w 2185188"/>
                <a:gd name="connsiteY39" fmla="*/ 570643 h 1681162"/>
                <a:gd name="connsiteX40" fmla="*/ 37970 w 2185188"/>
                <a:gd name="connsiteY40" fmla="*/ 619030 h 1681162"/>
                <a:gd name="connsiteX41" fmla="*/ 37303 w 2185188"/>
                <a:gd name="connsiteY41" fmla="*/ 621316 h 1681162"/>
                <a:gd name="connsiteX42" fmla="*/ 11014 w 2185188"/>
                <a:gd name="connsiteY42" fmla="*/ 800957 h 1681162"/>
                <a:gd name="connsiteX43" fmla="*/ 11014 w 2185188"/>
                <a:gd name="connsiteY43" fmla="*/ 800957 h 1681162"/>
                <a:gd name="connsiteX44" fmla="*/ 13205 w 2185188"/>
                <a:gd name="connsiteY44" fmla="*/ 828485 h 1681162"/>
                <a:gd name="connsiteX45" fmla="*/ 67593 w 2185188"/>
                <a:gd name="connsiteY45" fmla="*/ 977170 h 1681162"/>
                <a:gd name="connsiteX46" fmla="*/ 144745 w 2185188"/>
                <a:gd name="connsiteY46" fmla="*/ 1031748 h 1681162"/>
                <a:gd name="connsiteX47" fmla="*/ 461832 w 2185188"/>
                <a:gd name="connsiteY47" fmla="*/ 1129475 h 1681162"/>
                <a:gd name="connsiteX48" fmla="*/ 580514 w 2185188"/>
                <a:gd name="connsiteY48" fmla="*/ 1155668 h 1681162"/>
                <a:gd name="connsiteX49" fmla="*/ 669287 w 2185188"/>
                <a:gd name="connsiteY49" fmla="*/ 1172528 h 1681162"/>
                <a:gd name="connsiteX50" fmla="*/ 765299 w 2185188"/>
                <a:gd name="connsiteY50" fmla="*/ 1191101 h 1681162"/>
                <a:gd name="connsiteX51" fmla="*/ 787111 w 2185188"/>
                <a:gd name="connsiteY51" fmla="*/ 1197007 h 1681162"/>
                <a:gd name="connsiteX52" fmla="*/ 995518 w 2185188"/>
                <a:gd name="connsiteY52" fmla="*/ 1277588 h 1681162"/>
                <a:gd name="connsiteX53" fmla="*/ 1161063 w 2185188"/>
                <a:gd name="connsiteY53" fmla="*/ 1402366 h 1681162"/>
                <a:gd name="connsiteX54" fmla="*/ 1255646 w 2185188"/>
                <a:gd name="connsiteY54" fmla="*/ 1478280 h 1681162"/>
                <a:gd name="connsiteX55" fmla="*/ 1540443 w 2185188"/>
                <a:gd name="connsiteY55" fmla="*/ 1640586 h 1681162"/>
                <a:gd name="connsiteX56" fmla="*/ 1707131 w 2185188"/>
                <a:gd name="connsiteY56" fmla="*/ 1671733 h 1681162"/>
                <a:gd name="connsiteX57" fmla="*/ 1838957 w 2185188"/>
                <a:gd name="connsiteY57" fmla="*/ 1646492 h 1681162"/>
                <a:gd name="connsiteX58" fmla="*/ 2118992 w 2185188"/>
                <a:gd name="connsiteY58" fmla="*/ 1327118 h 1681162"/>
                <a:gd name="connsiteX59" fmla="*/ 2169951 w 2185188"/>
                <a:gd name="connsiteY59" fmla="*/ 1040797 h 1681162"/>
                <a:gd name="connsiteX60" fmla="*/ 2014979 w 2185188"/>
                <a:gd name="connsiteY60" fmla="*/ 775240 h 1681162"/>
                <a:gd name="connsiteX61" fmla="*/ 1779140 w 2185188"/>
                <a:gd name="connsiteY61" fmla="*/ 623221 h 1681162"/>
                <a:gd name="connsiteX62" fmla="*/ 1647314 w 2185188"/>
                <a:gd name="connsiteY62" fmla="*/ 549212 h 1681162"/>
                <a:gd name="connsiteX63" fmla="*/ 1245931 w 2185188"/>
                <a:gd name="connsiteY63" fmla="*/ 333375 h 1681162"/>
                <a:gd name="connsiteX64" fmla="*/ 958466 w 2185188"/>
                <a:gd name="connsiteY64" fmla="*/ 204216 h 1681162"/>
                <a:gd name="connsiteX65" fmla="*/ 630615 w 2185188"/>
                <a:gd name="connsiteY65" fmla="*/ 69628 h 1681162"/>
                <a:gd name="connsiteX66" fmla="*/ 555178 w 2185188"/>
                <a:gd name="connsiteY66" fmla="*/ 43339 h 1681162"/>
                <a:gd name="connsiteX67" fmla="*/ 427257 w 2185188"/>
                <a:gd name="connsiteY67" fmla="*/ 9715 h 168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85188" h="1681162">
                  <a:moveTo>
                    <a:pt x="1707131" y="1681163"/>
                  </a:moveTo>
                  <a:cubicBezTo>
                    <a:pt x="1643504" y="1681163"/>
                    <a:pt x="1585687" y="1665161"/>
                    <a:pt x="1537491" y="1649539"/>
                  </a:cubicBezTo>
                  <a:cubicBezTo>
                    <a:pt x="1426239" y="1613059"/>
                    <a:pt x="1329655" y="1546289"/>
                    <a:pt x="1249931" y="1485710"/>
                  </a:cubicBezTo>
                  <a:cubicBezTo>
                    <a:pt x="1217546" y="1461135"/>
                    <a:pt x="1185828" y="1434941"/>
                    <a:pt x="1155157" y="1409605"/>
                  </a:cubicBezTo>
                  <a:cubicBezTo>
                    <a:pt x="1099341" y="1363599"/>
                    <a:pt x="1046763" y="1320070"/>
                    <a:pt x="990565" y="1285494"/>
                  </a:cubicBezTo>
                  <a:cubicBezTo>
                    <a:pt x="921699" y="1243013"/>
                    <a:pt x="852167" y="1224248"/>
                    <a:pt x="784825" y="1206056"/>
                  </a:cubicBezTo>
                  <a:lnTo>
                    <a:pt x="762823" y="1200150"/>
                  </a:lnTo>
                  <a:cubicBezTo>
                    <a:pt x="734248" y="1192339"/>
                    <a:pt x="700720" y="1187006"/>
                    <a:pt x="668239" y="1181862"/>
                  </a:cubicBezTo>
                  <a:cubicBezTo>
                    <a:pt x="637092" y="1176909"/>
                    <a:pt x="605374" y="1171956"/>
                    <a:pt x="578133" y="1164717"/>
                  </a:cubicBezTo>
                  <a:cubicBezTo>
                    <a:pt x="541557" y="1155097"/>
                    <a:pt x="502123" y="1147096"/>
                    <a:pt x="460308" y="1138714"/>
                  </a:cubicBezTo>
                  <a:cubicBezTo>
                    <a:pt x="359058" y="1118235"/>
                    <a:pt x="244663" y="1095185"/>
                    <a:pt x="140364" y="1040035"/>
                  </a:cubicBezTo>
                  <a:cubicBezTo>
                    <a:pt x="109407" y="1023652"/>
                    <a:pt x="82642" y="1004792"/>
                    <a:pt x="61021" y="983837"/>
                  </a:cubicBezTo>
                  <a:cubicBezTo>
                    <a:pt x="11109" y="935641"/>
                    <a:pt x="7204" y="878967"/>
                    <a:pt x="3775" y="828961"/>
                  </a:cubicBezTo>
                  <a:cubicBezTo>
                    <a:pt x="3108" y="819626"/>
                    <a:pt x="2537" y="810578"/>
                    <a:pt x="1584" y="801814"/>
                  </a:cubicBezTo>
                  <a:lnTo>
                    <a:pt x="1584" y="801814"/>
                  </a:lnTo>
                  <a:cubicBezTo>
                    <a:pt x="-5083" y="739330"/>
                    <a:pt x="10347" y="683419"/>
                    <a:pt x="28159" y="618649"/>
                  </a:cubicBezTo>
                  <a:lnTo>
                    <a:pt x="28826" y="616363"/>
                  </a:lnTo>
                  <a:cubicBezTo>
                    <a:pt x="33112" y="600837"/>
                    <a:pt x="37494" y="584835"/>
                    <a:pt x="41685" y="568166"/>
                  </a:cubicBezTo>
                  <a:cubicBezTo>
                    <a:pt x="48829" y="539877"/>
                    <a:pt x="57496" y="510159"/>
                    <a:pt x="65878" y="481394"/>
                  </a:cubicBezTo>
                  <a:lnTo>
                    <a:pt x="66259" y="480060"/>
                  </a:lnTo>
                  <a:cubicBezTo>
                    <a:pt x="72070" y="460057"/>
                    <a:pt x="77880" y="440246"/>
                    <a:pt x="83214" y="420814"/>
                  </a:cubicBezTo>
                  <a:cubicBezTo>
                    <a:pt x="124266" y="270415"/>
                    <a:pt x="185512" y="106109"/>
                    <a:pt x="328102" y="26765"/>
                  </a:cubicBezTo>
                  <a:cubicBezTo>
                    <a:pt x="360677" y="8763"/>
                    <a:pt x="393062" y="0"/>
                    <a:pt x="427257" y="0"/>
                  </a:cubicBezTo>
                  <a:cubicBezTo>
                    <a:pt x="475644" y="0"/>
                    <a:pt x="519745" y="18097"/>
                    <a:pt x="558702" y="34100"/>
                  </a:cubicBezTo>
                  <a:cubicBezTo>
                    <a:pt x="584324" y="44577"/>
                    <a:pt x="608327" y="54388"/>
                    <a:pt x="632806" y="60007"/>
                  </a:cubicBezTo>
                  <a:cubicBezTo>
                    <a:pt x="725770" y="81248"/>
                    <a:pt x="840737" y="136588"/>
                    <a:pt x="962371" y="195167"/>
                  </a:cubicBezTo>
                  <a:cubicBezTo>
                    <a:pt x="1054573" y="239554"/>
                    <a:pt x="1149728" y="285369"/>
                    <a:pt x="1249359" y="324136"/>
                  </a:cubicBezTo>
                  <a:cubicBezTo>
                    <a:pt x="1398902" y="382334"/>
                    <a:pt x="1525394" y="459867"/>
                    <a:pt x="1652458" y="540734"/>
                  </a:cubicBezTo>
                  <a:cubicBezTo>
                    <a:pt x="1693320" y="566738"/>
                    <a:pt x="1737135" y="589883"/>
                    <a:pt x="1783617" y="614363"/>
                  </a:cubicBezTo>
                  <a:cubicBezTo>
                    <a:pt x="1867818" y="658844"/>
                    <a:pt x="1954781" y="704945"/>
                    <a:pt x="2021551" y="767905"/>
                  </a:cubicBezTo>
                  <a:cubicBezTo>
                    <a:pt x="2107372" y="848868"/>
                    <a:pt x="2158902" y="937355"/>
                    <a:pt x="2179285" y="1038511"/>
                  </a:cubicBezTo>
                  <a:cubicBezTo>
                    <a:pt x="2199002" y="1136523"/>
                    <a:pt x="2166141" y="1236631"/>
                    <a:pt x="2127851" y="1330357"/>
                  </a:cubicBezTo>
                  <a:cubicBezTo>
                    <a:pt x="2061747" y="1491520"/>
                    <a:pt x="1957734" y="1609820"/>
                    <a:pt x="1842481" y="1654969"/>
                  </a:cubicBezTo>
                  <a:cubicBezTo>
                    <a:pt x="1798095" y="1672685"/>
                    <a:pt x="1753804" y="1681163"/>
                    <a:pt x="1707131" y="1681163"/>
                  </a:cubicBezTo>
                  <a:close/>
                  <a:moveTo>
                    <a:pt x="427257" y="9715"/>
                  </a:moveTo>
                  <a:cubicBezTo>
                    <a:pt x="394777" y="9715"/>
                    <a:pt x="363820" y="18097"/>
                    <a:pt x="332769" y="35338"/>
                  </a:cubicBezTo>
                  <a:cubicBezTo>
                    <a:pt x="193323" y="112967"/>
                    <a:pt x="133030" y="275082"/>
                    <a:pt x="92453" y="423577"/>
                  </a:cubicBezTo>
                  <a:cubicBezTo>
                    <a:pt x="87119" y="443008"/>
                    <a:pt x="81309" y="462915"/>
                    <a:pt x="75498" y="482727"/>
                  </a:cubicBezTo>
                  <a:lnTo>
                    <a:pt x="75117" y="484251"/>
                  </a:lnTo>
                  <a:cubicBezTo>
                    <a:pt x="66736" y="512921"/>
                    <a:pt x="58068" y="542544"/>
                    <a:pt x="50924" y="570643"/>
                  </a:cubicBezTo>
                  <a:cubicBezTo>
                    <a:pt x="46733" y="587312"/>
                    <a:pt x="42256" y="603409"/>
                    <a:pt x="37970" y="619030"/>
                  </a:cubicBezTo>
                  <a:lnTo>
                    <a:pt x="37303" y="621316"/>
                  </a:lnTo>
                  <a:cubicBezTo>
                    <a:pt x="19682" y="685133"/>
                    <a:pt x="4537" y="740188"/>
                    <a:pt x="11014" y="800957"/>
                  </a:cubicBezTo>
                  <a:lnTo>
                    <a:pt x="11014" y="800957"/>
                  </a:lnTo>
                  <a:cubicBezTo>
                    <a:pt x="11967" y="809815"/>
                    <a:pt x="12633" y="819055"/>
                    <a:pt x="13205" y="828485"/>
                  </a:cubicBezTo>
                  <a:cubicBezTo>
                    <a:pt x="16539" y="876776"/>
                    <a:pt x="20254" y="931450"/>
                    <a:pt x="67593" y="977170"/>
                  </a:cubicBezTo>
                  <a:cubicBezTo>
                    <a:pt x="88643" y="997458"/>
                    <a:pt x="114551" y="1015841"/>
                    <a:pt x="144745" y="1031748"/>
                  </a:cubicBezTo>
                  <a:cubicBezTo>
                    <a:pt x="247901" y="1086231"/>
                    <a:pt x="361534" y="1109186"/>
                    <a:pt x="461832" y="1129475"/>
                  </a:cubicBezTo>
                  <a:cubicBezTo>
                    <a:pt x="504028" y="1138047"/>
                    <a:pt x="543652" y="1146048"/>
                    <a:pt x="580514" y="1155668"/>
                  </a:cubicBezTo>
                  <a:cubicBezTo>
                    <a:pt x="607374" y="1162717"/>
                    <a:pt x="638807" y="1167670"/>
                    <a:pt x="669287" y="1172528"/>
                  </a:cubicBezTo>
                  <a:cubicBezTo>
                    <a:pt x="702434" y="1177766"/>
                    <a:pt x="736248" y="1183100"/>
                    <a:pt x="765299" y="1191101"/>
                  </a:cubicBezTo>
                  <a:lnTo>
                    <a:pt x="787111" y="1197007"/>
                  </a:lnTo>
                  <a:cubicBezTo>
                    <a:pt x="855215" y="1215390"/>
                    <a:pt x="925414" y="1234345"/>
                    <a:pt x="995518" y="1277588"/>
                  </a:cubicBezTo>
                  <a:cubicBezTo>
                    <a:pt x="1052287" y="1312545"/>
                    <a:pt x="1105151" y="1356170"/>
                    <a:pt x="1161063" y="1402366"/>
                  </a:cubicBezTo>
                  <a:cubicBezTo>
                    <a:pt x="1191733" y="1427702"/>
                    <a:pt x="1223452" y="1453896"/>
                    <a:pt x="1255646" y="1478280"/>
                  </a:cubicBezTo>
                  <a:cubicBezTo>
                    <a:pt x="1334799" y="1538288"/>
                    <a:pt x="1430525" y="1604581"/>
                    <a:pt x="1540443" y="1640586"/>
                  </a:cubicBezTo>
                  <a:cubicBezTo>
                    <a:pt x="1587878" y="1656017"/>
                    <a:pt x="1644742" y="1671733"/>
                    <a:pt x="1707131" y="1671733"/>
                  </a:cubicBezTo>
                  <a:cubicBezTo>
                    <a:pt x="1752565" y="1671733"/>
                    <a:pt x="1795713" y="1663446"/>
                    <a:pt x="1838957" y="1646492"/>
                  </a:cubicBezTo>
                  <a:cubicBezTo>
                    <a:pt x="1951733" y="1602296"/>
                    <a:pt x="2053841" y="1485900"/>
                    <a:pt x="2118992" y="1327118"/>
                  </a:cubicBezTo>
                  <a:cubicBezTo>
                    <a:pt x="2156806" y="1234821"/>
                    <a:pt x="2189096" y="1136237"/>
                    <a:pt x="2169951" y="1040797"/>
                  </a:cubicBezTo>
                  <a:cubicBezTo>
                    <a:pt x="2150043" y="941642"/>
                    <a:pt x="2099276" y="854773"/>
                    <a:pt x="2014979" y="775240"/>
                  </a:cubicBezTo>
                  <a:cubicBezTo>
                    <a:pt x="1949161" y="713137"/>
                    <a:pt x="1862770" y="667417"/>
                    <a:pt x="1779140" y="623221"/>
                  </a:cubicBezTo>
                  <a:cubicBezTo>
                    <a:pt x="1732563" y="598646"/>
                    <a:pt x="1688557" y="575310"/>
                    <a:pt x="1647314" y="549212"/>
                  </a:cubicBezTo>
                  <a:cubicBezTo>
                    <a:pt x="1520632" y="468535"/>
                    <a:pt x="1394616" y="391287"/>
                    <a:pt x="1245931" y="333375"/>
                  </a:cubicBezTo>
                  <a:cubicBezTo>
                    <a:pt x="1146013" y="294513"/>
                    <a:pt x="1050668" y="248603"/>
                    <a:pt x="958466" y="204216"/>
                  </a:cubicBezTo>
                  <a:cubicBezTo>
                    <a:pt x="837022" y="145732"/>
                    <a:pt x="722627" y="90583"/>
                    <a:pt x="630615" y="69628"/>
                  </a:cubicBezTo>
                  <a:cubicBezTo>
                    <a:pt x="605279" y="63818"/>
                    <a:pt x="580990" y="53912"/>
                    <a:pt x="555178" y="43339"/>
                  </a:cubicBezTo>
                  <a:cubicBezTo>
                    <a:pt x="515077" y="26670"/>
                    <a:pt x="473739" y="9715"/>
                    <a:pt x="427257" y="9715"/>
                  </a:cubicBezTo>
                  <a:close/>
                </a:path>
              </a:pathLst>
            </a:custGeom>
            <a:solidFill>
              <a:srgbClr val="FFFFFF"/>
            </a:solidFill>
            <a:ln w="9525" cap="flat">
              <a:noFill/>
              <a:prstDash val="solid"/>
              <a:miter/>
            </a:ln>
          </p:spPr>
          <p:txBody>
            <a:bodyPr rtlCol="0" anchor="ctr"/>
            <a:lstStyle/>
            <a:p>
              <a:endParaRPr lang="nl-NL"/>
            </a:p>
          </p:txBody>
        </p:sp>
        <p:sp>
          <p:nvSpPr>
            <p:cNvPr id="24" name="Vrije vorm: vorm 23">
              <a:extLst>
                <a:ext uri="{FF2B5EF4-FFF2-40B4-BE49-F238E27FC236}">
                  <a16:creationId xmlns="" xmlns:a16="http://schemas.microsoft.com/office/drawing/2014/main" id="{C5298430-389A-4C46-8144-F1EEB0547CAB}"/>
                </a:ext>
              </a:extLst>
            </p:cNvPr>
            <p:cNvSpPr/>
            <p:nvPr/>
          </p:nvSpPr>
          <p:spPr>
            <a:xfrm>
              <a:off x="7101770" y="2485280"/>
              <a:ext cx="4369343" cy="3633535"/>
            </a:xfrm>
            <a:custGeom>
              <a:avLst/>
              <a:gdLst>
                <a:gd name="connsiteX0" fmla="*/ 2557819 w 3160597"/>
                <a:gd name="connsiteY0" fmla="*/ 2628344 h 2628344"/>
                <a:gd name="connsiteX1" fmla="*/ 2358080 w 3160597"/>
                <a:gd name="connsiteY1" fmla="*/ 2591959 h 2628344"/>
                <a:gd name="connsiteX2" fmla="*/ 2354080 w 3160597"/>
                <a:gd name="connsiteY2" fmla="*/ 2590816 h 2628344"/>
                <a:gd name="connsiteX3" fmla="*/ 2311027 w 3160597"/>
                <a:gd name="connsiteY3" fmla="*/ 2579291 h 2628344"/>
                <a:gd name="connsiteX4" fmla="*/ 1910690 w 3160597"/>
                <a:gd name="connsiteY4" fmla="*/ 2434606 h 2628344"/>
                <a:gd name="connsiteX5" fmla="*/ 1804296 w 3160597"/>
                <a:gd name="connsiteY5" fmla="*/ 2387457 h 2628344"/>
                <a:gd name="connsiteX6" fmla="*/ 1517308 w 3160597"/>
                <a:gd name="connsiteY6" fmla="*/ 2279253 h 2628344"/>
                <a:gd name="connsiteX7" fmla="*/ 1237464 w 3160597"/>
                <a:gd name="connsiteY7" fmla="*/ 2254012 h 2628344"/>
                <a:gd name="connsiteX8" fmla="*/ 1115639 w 3160597"/>
                <a:gd name="connsiteY8" fmla="*/ 2249916 h 2628344"/>
                <a:gd name="connsiteX9" fmla="*/ 1048869 w 3160597"/>
                <a:gd name="connsiteY9" fmla="*/ 2248487 h 2628344"/>
                <a:gd name="connsiteX10" fmla="*/ 1026199 w 3160597"/>
                <a:gd name="connsiteY10" fmla="*/ 2248487 h 2628344"/>
                <a:gd name="connsiteX11" fmla="*/ 811410 w 3160597"/>
                <a:gd name="connsiteY11" fmla="*/ 2230390 h 2628344"/>
                <a:gd name="connsiteX12" fmla="*/ 643961 w 3160597"/>
                <a:gd name="connsiteY12" fmla="*/ 2182384 h 2628344"/>
                <a:gd name="connsiteX13" fmla="*/ 130944 w 3160597"/>
                <a:gd name="connsiteY13" fmla="*/ 1971215 h 2628344"/>
                <a:gd name="connsiteX14" fmla="*/ 27027 w 3160597"/>
                <a:gd name="connsiteY14" fmla="*/ 1853867 h 2628344"/>
                <a:gd name="connsiteX15" fmla="*/ 61983 w 3160597"/>
                <a:gd name="connsiteY15" fmla="*/ 1529731 h 2628344"/>
                <a:gd name="connsiteX16" fmla="*/ 85701 w 3160597"/>
                <a:gd name="connsiteY16" fmla="*/ 1472676 h 2628344"/>
                <a:gd name="connsiteX17" fmla="*/ 198572 w 3160597"/>
                <a:gd name="connsiteY17" fmla="*/ 1276556 h 2628344"/>
                <a:gd name="connsiteX18" fmla="*/ 316206 w 3160597"/>
                <a:gd name="connsiteY18" fmla="*/ 1071674 h 2628344"/>
                <a:gd name="connsiteX19" fmla="*/ 316206 w 3160597"/>
                <a:gd name="connsiteY19" fmla="*/ 1071674 h 2628344"/>
                <a:gd name="connsiteX20" fmla="*/ 394025 w 3160597"/>
                <a:gd name="connsiteY20" fmla="*/ 805736 h 2628344"/>
                <a:gd name="connsiteX21" fmla="*/ 400216 w 3160597"/>
                <a:gd name="connsiteY21" fmla="*/ 761921 h 2628344"/>
                <a:gd name="connsiteX22" fmla="*/ 401645 w 3160597"/>
                <a:gd name="connsiteY22" fmla="*/ 751634 h 2628344"/>
                <a:gd name="connsiteX23" fmla="*/ 721209 w 3160597"/>
                <a:gd name="connsiteY23" fmla="*/ 28877 h 2628344"/>
                <a:gd name="connsiteX24" fmla="*/ 1078396 w 3160597"/>
                <a:gd name="connsiteY24" fmla="*/ 189182 h 2628344"/>
                <a:gd name="connsiteX25" fmla="*/ 1167645 w 3160597"/>
                <a:gd name="connsiteY25" fmla="*/ 293767 h 2628344"/>
                <a:gd name="connsiteX26" fmla="*/ 1290042 w 3160597"/>
                <a:gd name="connsiteY26" fmla="*/ 409781 h 2628344"/>
                <a:gd name="connsiteX27" fmla="*/ 1291470 w 3160597"/>
                <a:gd name="connsiteY27" fmla="*/ 411210 h 2628344"/>
                <a:gd name="connsiteX28" fmla="*/ 2076426 w 3160597"/>
                <a:gd name="connsiteY28" fmla="*/ 975757 h 2628344"/>
                <a:gd name="connsiteX29" fmla="*/ 2482763 w 3160597"/>
                <a:gd name="connsiteY29" fmla="*/ 1173210 h 2628344"/>
                <a:gd name="connsiteX30" fmla="*/ 2569821 w 3160597"/>
                <a:gd name="connsiteY30" fmla="*/ 1221978 h 2628344"/>
                <a:gd name="connsiteX31" fmla="*/ 2571535 w 3160597"/>
                <a:gd name="connsiteY31" fmla="*/ 1222931 h 2628344"/>
                <a:gd name="connsiteX32" fmla="*/ 2848427 w 3160597"/>
                <a:gd name="connsiteY32" fmla="*/ 1396857 h 2628344"/>
                <a:gd name="connsiteX33" fmla="*/ 2852428 w 3160597"/>
                <a:gd name="connsiteY33" fmla="*/ 1400001 h 2628344"/>
                <a:gd name="connsiteX34" fmla="*/ 3139511 w 3160597"/>
                <a:gd name="connsiteY34" fmla="*/ 1724803 h 2628344"/>
                <a:gd name="connsiteX35" fmla="*/ 3090076 w 3160597"/>
                <a:gd name="connsiteY35" fmla="*/ 2092087 h 2628344"/>
                <a:gd name="connsiteX36" fmla="*/ 3088076 w 3160597"/>
                <a:gd name="connsiteY36" fmla="*/ 2097040 h 2628344"/>
                <a:gd name="connsiteX37" fmla="*/ 3075599 w 3160597"/>
                <a:gd name="connsiteY37" fmla="*/ 2127520 h 2628344"/>
                <a:gd name="connsiteX38" fmla="*/ 2699551 w 3160597"/>
                <a:gd name="connsiteY38" fmla="*/ 2597198 h 2628344"/>
                <a:gd name="connsiteX39" fmla="*/ 2557819 w 3160597"/>
                <a:gd name="connsiteY39" fmla="*/ 2628344 h 2628344"/>
                <a:gd name="connsiteX40" fmla="*/ 1048869 w 3160597"/>
                <a:gd name="connsiteY40" fmla="*/ 2239058 h 2628344"/>
                <a:gd name="connsiteX41" fmla="*/ 1116210 w 3160597"/>
                <a:gd name="connsiteY41" fmla="*/ 2240486 h 2628344"/>
                <a:gd name="connsiteX42" fmla="*/ 1237559 w 3160597"/>
                <a:gd name="connsiteY42" fmla="*/ 2244582 h 2628344"/>
                <a:gd name="connsiteX43" fmla="*/ 1519404 w 3160597"/>
                <a:gd name="connsiteY43" fmla="*/ 2270014 h 2628344"/>
                <a:gd name="connsiteX44" fmla="*/ 1808202 w 3160597"/>
                <a:gd name="connsiteY44" fmla="*/ 2378789 h 2628344"/>
                <a:gd name="connsiteX45" fmla="*/ 1914405 w 3160597"/>
                <a:gd name="connsiteY45" fmla="*/ 2425843 h 2628344"/>
                <a:gd name="connsiteX46" fmla="*/ 2313408 w 3160597"/>
                <a:gd name="connsiteY46" fmla="*/ 2570147 h 2628344"/>
                <a:gd name="connsiteX47" fmla="*/ 2356556 w 3160597"/>
                <a:gd name="connsiteY47" fmla="*/ 2581767 h 2628344"/>
                <a:gd name="connsiteX48" fmla="*/ 2360557 w 3160597"/>
                <a:gd name="connsiteY48" fmla="*/ 2582910 h 2628344"/>
                <a:gd name="connsiteX49" fmla="*/ 2557819 w 3160597"/>
                <a:gd name="connsiteY49" fmla="*/ 2618915 h 2628344"/>
                <a:gd name="connsiteX50" fmla="*/ 2695837 w 3160597"/>
                <a:gd name="connsiteY50" fmla="*/ 2588911 h 2628344"/>
                <a:gd name="connsiteX51" fmla="*/ 3067026 w 3160597"/>
                <a:gd name="connsiteY51" fmla="*/ 2124281 h 2628344"/>
                <a:gd name="connsiteX52" fmla="*/ 3079504 w 3160597"/>
                <a:gd name="connsiteY52" fmla="*/ 2093706 h 2628344"/>
                <a:gd name="connsiteX53" fmla="*/ 3081504 w 3160597"/>
                <a:gd name="connsiteY53" fmla="*/ 2088848 h 2628344"/>
                <a:gd name="connsiteX54" fmla="*/ 3130939 w 3160597"/>
                <a:gd name="connsiteY54" fmla="*/ 1728803 h 2628344"/>
                <a:gd name="connsiteX55" fmla="*/ 2846712 w 3160597"/>
                <a:gd name="connsiteY55" fmla="*/ 1407811 h 2628344"/>
                <a:gd name="connsiteX56" fmla="*/ 2842712 w 3160597"/>
                <a:gd name="connsiteY56" fmla="*/ 1404572 h 2628344"/>
                <a:gd name="connsiteX57" fmla="*/ 2567249 w 3160597"/>
                <a:gd name="connsiteY57" fmla="*/ 1231598 h 2628344"/>
                <a:gd name="connsiteX58" fmla="*/ 2565440 w 3160597"/>
                <a:gd name="connsiteY58" fmla="*/ 1230551 h 2628344"/>
                <a:gd name="connsiteX59" fmla="*/ 2478286 w 3160597"/>
                <a:gd name="connsiteY59" fmla="*/ 1181687 h 2628344"/>
                <a:gd name="connsiteX60" fmla="*/ 2073473 w 3160597"/>
                <a:gd name="connsiteY60" fmla="*/ 984901 h 2628344"/>
                <a:gd name="connsiteX61" fmla="*/ 1285184 w 3160597"/>
                <a:gd name="connsiteY61" fmla="*/ 418259 h 2628344"/>
                <a:gd name="connsiteX62" fmla="*/ 1283755 w 3160597"/>
                <a:gd name="connsiteY62" fmla="*/ 416830 h 2628344"/>
                <a:gd name="connsiteX63" fmla="*/ 1161835 w 3160597"/>
                <a:gd name="connsiteY63" fmla="*/ 301196 h 2628344"/>
                <a:gd name="connsiteX64" fmla="*/ 1071348 w 3160597"/>
                <a:gd name="connsiteY64" fmla="*/ 195278 h 2628344"/>
                <a:gd name="connsiteX65" fmla="*/ 726162 w 3160597"/>
                <a:gd name="connsiteY65" fmla="*/ 37449 h 2628344"/>
                <a:gd name="connsiteX66" fmla="*/ 411456 w 3160597"/>
                <a:gd name="connsiteY66" fmla="*/ 753062 h 2628344"/>
                <a:gd name="connsiteX67" fmla="*/ 410027 w 3160597"/>
                <a:gd name="connsiteY67" fmla="*/ 763350 h 2628344"/>
                <a:gd name="connsiteX68" fmla="*/ 403836 w 3160597"/>
                <a:gd name="connsiteY68" fmla="*/ 807260 h 2628344"/>
                <a:gd name="connsiteX69" fmla="*/ 325445 w 3160597"/>
                <a:gd name="connsiteY69" fmla="*/ 1075198 h 2628344"/>
                <a:gd name="connsiteX70" fmla="*/ 325445 w 3160597"/>
                <a:gd name="connsiteY70" fmla="*/ 1075198 h 2628344"/>
                <a:gd name="connsiteX71" fmla="*/ 206763 w 3160597"/>
                <a:gd name="connsiteY71" fmla="*/ 1281986 h 2628344"/>
                <a:gd name="connsiteX72" fmla="*/ 94845 w 3160597"/>
                <a:gd name="connsiteY72" fmla="*/ 1476201 h 2628344"/>
                <a:gd name="connsiteX73" fmla="*/ 70937 w 3160597"/>
                <a:gd name="connsiteY73" fmla="*/ 1533636 h 2628344"/>
                <a:gd name="connsiteX74" fmla="*/ 35504 w 3160597"/>
                <a:gd name="connsiteY74" fmla="*/ 1849295 h 2628344"/>
                <a:gd name="connsiteX75" fmla="*/ 137041 w 3160597"/>
                <a:gd name="connsiteY75" fmla="*/ 1963880 h 2628344"/>
                <a:gd name="connsiteX76" fmla="*/ 646533 w 3160597"/>
                <a:gd name="connsiteY76" fmla="*/ 2173335 h 2628344"/>
                <a:gd name="connsiteX77" fmla="*/ 814459 w 3160597"/>
                <a:gd name="connsiteY77" fmla="*/ 2221532 h 2628344"/>
                <a:gd name="connsiteX78" fmla="*/ 1025818 w 3160597"/>
                <a:gd name="connsiteY78" fmla="*/ 2239153 h 2628344"/>
                <a:gd name="connsiteX79" fmla="*/ 1048869 w 3160597"/>
                <a:gd name="connsiteY79" fmla="*/ 2239058 h 262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160597" h="2628344">
                  <a:moveTo>
                    <a:pt x="2557819" y="2628344"/>
                  </a:moveTo>
                  <a:cubicBezTo>
                    <a:pt x="2490763" y="2628344"/>
                    <a:pt x="2426279" y="2610723"/>
                    <a:pt x="2358080" y="2591959"/>
                  </a:cubicBezTo>
                  <a:lnTo>
                    <a:pt x="2354080" y="2590816"/>
                  </a:lnTo>
                  <a:cubicBezTo>
                    <a:pt x="2339792" y="2586911"/>
                    <a:pt x="2325505" y="2583005"/>
                    <a:pt x="2311027" y="2579291"/>
                  </a:cubicBezTo>
                  <a:cubicBezTo>
                    <a:pt x="2171390" y="2542810"/>
                    <a:pt x="2041945" y="2490042"/>
                    <a:pt x="1910690" y="2434606"/>
                  </a:cubicBezTo>
                  <a:cubicBezTo>
                    <a:pt x="1874305" y="2419271"/>
                    <a:pt x="1838682" y="2403078"/>
                    <a:pt x="1804296" y="2387457"/>
                  </a:cubicBezTo>
                  <a:cubicBezTo>
                    <a:pt x="1707332" y="2343547"/>
                    <a:pt x="1615702" y="2302018"/>
                    <a:pt x="1517308" y="2279253"/>
                  </a:cubicBezTo>
                  <a:cubicBezTo>
                    <a:pt x="1424820" y="2257822"/>
                    <a:pt x="1329570" y="2255917"/>
                    <a:pt x="1237464" y="2254012"/>
                  </a:cubicBezTo>
                  <a:cubicBezTo>
                    <a:pt x="1197554" y="2253250"/>
                    <a:pt x="1156311" y="2252393"/>
                    <a:pt x="1115639" y="2249916"/>
                  </a:cubicBezTo>
                  <a:cubicBezTo>
                    <a:pt x="1095255" y="2248678"/>
                    <a:pt x="1071443" y="2248487"/>
                    <a:pt x="1048869" y="2248487"/>
                  </a:cubicBezTo>
                  <a:lnTo>
                    <a:pt x="1026199" y="2248487"/>
                  </a:lnTo>
                  <a:cubicBezTo>
                    <a:pt x="952285" y="2248678"/>
                    <a:pt x="869132" y="2248964"/>
                    <a:pt x="811410" y="2230390"/>
                  </a:cubicBezTo>
                  <a:cubicBezTo>
                    <a:pt x="760452" y="2213721"/>
                    <a:pt x="703873" y="2198481"/>
                    <a:pt x="643961" y="2182384"/>
                  </a:cubicBezTo>
                  <a:cubicBezTo>
                    <a:pt x="469463" y="2135426"/>
                    <a:pt x="271819" y="2082181"/>
                    <a:pt x="130944" y="1971215"/>
                  </a:cubicBezTo>
                  <a:cubicBezTo>
                    <a:pt x="86939" y="1936544"/>
                    <a:pt x="51982" y="1897110"/>
                    <a:pt x="27027" y="1853867"/>
                  </a:cubicBezTo>
                  <a:cubicBezTo>
                    <a:pt x="-32981" y="1749854"/>
                    <a:pt x="19692" y="1627743"/>
                    <a:pt x="61983" y="1529731"/>
                  </a:cubicBezTo>
                  <a:cubicBezTo>
                    <a:pt x="70175" y="1510681"/>
                    <a:pt x="78652" y="1491059"/>
                    <a:pt x="85701" y="1472676"/>
                  </a:cubicBezTo>
                  <a:cubicBezTo>
                    <a:pt x="112657" y="1401905"/>
                    <a:pt x="154376" y="1340945"/>
                    <a:pt x="198572" y="1276556"/>
                  </a:cubicBezTo>
                  <a:cubicBezTo>
                    <a:pt x="242006" y="1213120"/>
                    <a:pt x="286964" y="1147493"/>
                    <a:pt x="316206" y="1071674"/>
                  </a:cubicBezTo>
                  <a:lnTo>
                    <a:pt x="316206" y="1071674"/>
                  </a:lnTo>
                  <a:cubicBezTo>
                    <a:pt x="345352" y="996045"/>
                    <a:pt x="380595" y="897557"/>
                    <a:pt x="394025" y="805736"/>
                  </a:cubicBezTo>
                  <a:cubicBezTo>
                    <a:pt x="396025" y="791734"/>
                    <a:pt x="398121" y="777161"/>
                    <a:pt x="400216" y="761921"/>
                  </a:cubicBezTo>
                  <a:lnTo>
                    <a:pt x="401645" y="751634"/>
                  </a:lnTo>
                  <a:cubicBezTo>
                    <a:pt x="434506" y="514556"/>
                    <a:pt x="484036" y="156321"/>
                    <a:pt x="721209" y="28877"/>
                  </a:cubicBezTo>
                  <a:cubicBezTo>
                    <a:pt x="889134" y="-61039"/>
                    <a:pt x="994100" y="77740"/>
                    <a:pt x="1078396" y="189182"/>
                  </a:cubicBezTo>
                  <a:cubicBezTo>
                    <a:pt x="1109162" y="229854"/>
                    <a:pt x="1138213" y="268145"/>
                    <a:pt x="1167645" y="293767"/>
                  </a:cubicBezTo>
                  <a:cubicBezTo>
                    <a:pt x="1202031" y="323580"/>
                    <a:pt x="1242798" y="363585"/>
                    <a:pt x="1290042" y="409781"/>
                  </a:cubicBezTo>
                  <a:lnTo>
                    <a:pt x="1291470" y="411210"/>
                  </a:lnTo>
                  <a:cubicBezTo>
                    <a:pt x="1470636" y="586756"/>
                    <a:pt x="1741527" y="852027"/>
                    <a:pt x="2076426" y="975757"/>
                  </a:cubicBezTo>
                  <a:cubicBezTo>
                    <a:pt x="2235874" y="1034621"/>
                    <a:pt x="2377321" y="1112155"/>
                    <a:pt x="2482763" y="1173210"/>
                  </a:cubicBezTo>
                  <a:cubicBezTo>
                    <a:pt x="2511338" y="1189688"/>
                    <a:pt x="2541056" y="1206071"/>
                    <a:pt x="2569821" y="1221978"/>
                  </a:cubicBezTo>
                  <a:lnTo>
                    <a:pt x="2571535" y="1222931"/>
                  </a:lnTo>
                  <a:cubicBezTo>
                    <a:pt x="2666595" y="1275604"/>
                    <a:pt x="2764798" y="1329896"/>
                    <a:pt x="2848427" y="1396857"/>
                  </a:cubicBezTo>
                  <a:lnTo>
                    <a:pt x="2852428" y="1400001"/>
                  </a:lnTo>
                  <a:cubicBezTo>
                    <a:pt x="2970157" y="1494298"/>
                    <a:pt x="3081313" y="1583357"/>
                    <a:pt x="3139511" y="1724803"/>
                  </a:cubicBezTo>
                  <a:cubicBezTo>
                    <a:pt x="3190375" y="1848247"/>
                    <a:pt x="3139416" y="1972262"/>
                    <a:pt x="3090076" y="2092087"/>
                  </a:cubicBezTo>
                  <a:lnTo>
                    <a:pt x="3088076" y="2097040"/>
                  </a:lnTo>
                  <a:cubicBezTo>
                    <a:pt x="3083885" y="2107232"/>
                    <a:pt x="3079694" y="2117423"/>
                    <a:pt x="3075599" y="2127520"/>
                  </a:cubicBezTo>
                  <a:cubicBezTo>
                    <a:pt x="3020544" y="2263823"/>
                    <a:pt x="2898624" y="2506139"/>
                    <a:pt x="2699551" y="2597198"/>
                  </a:cubicBezTo>
                  <a:cubicBezTo>
                    <a:pt x="2654403" y="2618248"/>
                    <a:pt x="2607921" y="2628344"/>
                    <a:pt x="2557819" y="2628344"/>
                  </a:cubicBezTo>
                  <a:close/>
                  <a:moveTo>
                    <a:pt x="1048869" y="2239058"/>
                  </a:moveTo>
                  <a:cubicBezTo>
                    <a:pt x="1071634" y="2239058"/>
                    <a:pt x="1095541" y="2239248"/>
                    <a:pt x="1116210" y="2240486"/>
                  </a:cubicBezTo>
                  <a:cubicBezTo>
                    <a:pt x="1156692" y="2242963"/>
                    <a:pt x="1197744" y="2243725"/>
                    <a:pt x="1237559" y="2244582"/>
                  </a:cubicBezTo>
                  <a:cubicBezTo>
                    <a:pt x="1330237" y="2246487"/>
                    <a:pt x="1425963" y="2248392"/>
                    <a:pt x="1519404" y="2270014"/>
                  </a:cubicBezTo>
                  <a:cubicBezTo>
                    <a:pt x="1618845" y="2292969"/>
                    <a:pt x="1710761" y="2334689"/>
                    <a:pt x="1808202" y="2378789"/>
                  </a:cubicBezTo>
                  <a:cubicBezTo>
                    <a:pt x="1842587" y="2394411"/>
                    <a:pt x="1878210" y="2410508"/>
                    <a:pt x="1914405" y="2425843"/>
                  </a:cubicBezTo>
                  <a:cubicBezTo>
                    <a:pt x="2045374" y="2481183"/>
                    <a:pt x="2174438" y="2533761"/>
                    <a:pt x="2313408" y="2570147"/>
                  </a:cubicBezTo>
                  <a:cubicBezTo>
                    <a:pt x="2327886" y="2573861"/>
                    <a:pt x="2342269" y="2577767"/>
                    <a:pt x="2356556" y="2581767"/>
                  </a:cubicBezTo>
                  <a:lnTo>
                    <a:pt x="2360557" y="2582910"/>
                  </a:lnTo>
                  <a:cubicBezTo>
                    <a:pt x="2428184" y="2601389"/>
                    <a:pt x="2492002" y="2618915"/>
                    <a:pt x="2557819" y="2618915"/>
                  </a:cubicBezTo>
                  <a:cubicBezTo>
                    <a:pt x="2606588" y="2618915"/>
                    <a:pt x="2651736" y="2609104"/>
                    <a:pt x="2695837" y="2588911"/>
                  </a:cubicBezTo>
                  <a:cubicBezTo>
                    <a:pt x="2891861" y="2499186"/>
                    <a:pt x="3012543" y="2259251"/>
                    <a:pt x="3067026" y="2124281"/>
                  </a:cubicBezTo>
                  <a:cubicBezTo>
                    <a:pt x="3071121" y="2114090"/>
                    <a:pt x="3075312" y="2103898"/>
                    <a:pt x="3079504" y="2093706"/>
                  </a:cubicBezTo>
                  <a:lnTo>
                    <a:pt x="3081504" y="2088848"/>
                  </a:lnTo>
                  <a:cubicBezTo>
                    <a:pt x="3130081" y="1970738"/>
                    <a:pt x="3180278" y="1848628"/>
                    <a:pt x="3130939" y="1728803"/>
                  </a:cubicBezTo>
                  <a:cubicBezTo>
                    <a:pt x="3073598" y="1589643"/>
                    <a:pt x="2963394" y="1501346"/>
                    <a:pt x="2846712" y="1407811"/>
                  </a:cubicBezTo>
                  <a:lnTo>
                    <a:pt x="2842712" y="1404572"/>
                  </a:lnTo>
                  <a:cubicBezTo>
                    <a:pt x="2759749" y="1338088"/>
                    <a:pt x="2661928" y="1283891"/>
                    <a:pt x="2567249" y="1231598"/>
                  </a:cubicBezTo>
                  <a:lnTo>
                    <a:pt x="2565440" y="1230551"/>
                  </a:lnTo>
                  <a:cubicBezTo>
                    <a:pt x="2536674" y="1214644"/>
                    <a:pt x="2506956" y="1198166"/>
                    <a:pt x="2478286" y="1181687"/>
                  </a:cubicBezTo>
                  <a:cubicBezTo>
                    <a:pt x="2373130" y="1120918"/>
                    <a:pt x="2232159" y="1043575"/>
                    <a:pt x="2073473" y="984901"/>
                  </a:cubicBezTo>
                  <a:cubicBezTo>
                    <a:pt x="1736669" y="860409"/>
                    <a:pt x="1464921" y="594281"/>
                    <a:pt x="1285184" y="418259"/>
                  </a:cubicBezTo>
                  <a:lnTo>
                    <a:pt x="1283755" y="416830"/>
                  </a:lnTo>
                  <a:cubicBezTo>
                    <a:pt x="1236607" y="370729"/>
                    <a:pt x="1195935" y="330914"/>
                    <a:pt x="1161835" y="301196"/>
                  </a:cubicBezTo>
                  <a:cubicBezTo>
                    <a:pt x="1131641" y="274908"/>
                    <a:pt x="1102399" y="236236"/>
                    <a:pt x="1071348" y="195278"/>
                  </a:cubicBezTo>
                  <a:cubicBezTo>
                    <a:pt x="989052" y="86503"/>
                    <a:pt x="886849" y="-48562"/>
                    <a:pt x="726162" y="37449"/>
                  </a:cubicBezTo>
                  <a:cubicBezTo>
                    <a:pt x="493276" y="162512"/>
                    <a:pt x="444031" y="517890"/>
                    <a:pt x="411456" y="753062"/>
                  </a:cubicBezTo>
                  <a:lnTo>
                    <a:pt x="410027" y="763350"/>
                  </a:lnTo>
                  <a:cubicBezTo>
                    <a:pt x="407932" y="778589"/>
                    <a:pt x="405836" y="793258"/>
                    <a:pt x="403836" y="807260"/>
                  </a:cubicBezTo>
                  <a:cubicBezTo>
                    <a:pt x="390215" y="899938"/>
                    <a:pt x="354782" y="999093"/>
                    <a:pt x="325445" y="1075198"/>
                  </a:cubicBezTo>
                  <a:lnTo>
                    <a:pt x="325445" y="1075198"/>
                  </a:lnTo>
                  <a:cubicBezTo>
                    <a:pt x="295727" y="1152065"/>
                    <a:pt x="250483" y="1218073"/>
                    <a:pt x="206763" y="1281986"/>
                  </a:cubicBezTo>
                  <a:cubicBezTo>
                    <a:pt x="162853" y="1345994"/>
                    <a:pt x="121419" y="1406477"/>
                    <a:pt x="94845" y="1476201"/>
                  </a:cubicBezTo>
                  <a:cubicBezTo>
                    <a:pt x="87701" y="1494774"/>
                    <a:pt x="79224" y="1514491"/>
                    <a:pt x="70937" y="1533636"/>
                  </a:cubicBezTo>
                  <a:cubicBezTo>
                    <a:pt x="29503" y="1629743"/>
                    <a:pt x="-22122" y="1749377"/>
                    <a:pt x="35504" y="1849295"/>
                  </a:cubicBezTo>
                  <a:cubicBezTo>
                    <a:pt x="59793" y="1891490"/>
                    <a:pt x="93987" y="1929971"/>
                    <a:pt x="137041" y="1963880"/>
                  </a:cubicBezTo>
                  <a:cubicBezTo>
                    <a:pt x="276391" y="2073609"/>
                    <a:pt x="472987" y="2126568"/>
                    <a:pt x="646533" y="2173335"/>
                  </a:cubicBezTo>
                  <a:cubicBezTo>
                    <a:pt x="706635" y="2189528"/>
                    <a:pt x="763309" y="2204768"/>
                    <a:pt x="814459" y="2221532"/>
                  </a:cubicBezTo>
                  <a:cubicBezTo>
                    <a:pt x="870751" y="2239629"/>
                    <a:pt x="953143" y="2239439"/>
                    <a:pt x="1025818" y="2239153"/>
                  </a:cubicBezTo>
                  <a:lnTo>
                    <a:pt x="1048869" y="2239058"/>
                  </a:lnTo>
                  <a:close/>
                </a:path>
              </a:pathLst>
            </a:custGeom>
            <a:solidFill>
              <a:srgbClr val="FFFFFF"/>
            </a:solidFill>
            <a:ln w="9525" cap="flat">
              <a:noFill/>
              <a:prstDash val="solid"/>
              <a:miter/>
            </a:ln>
          </p:spPr>
          <p:txBody>
            <a:bodyPr rtlCol="0" anchor="ctr"/>
            <a:lstStyle/>
            <a:p>
              <a:endParaRPr lang="nl-NL"/>
            </a:p>
          </p:txBody>
        </p:sp>
        <p:sp>
          <p:nvSpPr>
            <p:cNvPr id="25" name="Vrije vorm: vorm 24">
              <a:extLst>
                <a:ext uri="{FF2B5EF4-FFF2-40B4-BE49-F238E27FC236}">
                  <a16:creationId xmlns="" xmlns:a16="http://schemas.microsoft.com/office/drawing/2014/main" id="{1701AEE0-10EC-4FBD-B00F-7E7AEFB16EF4}"/>
                </a:ext>
              </a:extLst>
            </p:cNvPr>
            <p:cNvSpPr/>
            <p:nvPr/>
          </p:nvSpPr>
          <p:spPr>
            <a:xfrm>
              <a:off x="5979115" y="1309757"/>
              <a:ext cx="5757913" cy="4949954"/>
            </a:xfrm>
            <a:custGeom>
              <a:avLst/>
              <a:gdLst>
                <a:gd name="connsiteX0" fmla="*/ 3430669 w 4165029"/>
                <a:gd name="connsiteY0" fmla="*/ 3580585 h 3580585"/>
                <a:gd name="connsiteX1" fmla="*/ 3215214 w 4165029"/>
                <a:gd name="connsiteY1" fmla="*/ 3540580 h 3580585"/>
                <a:gd name="connsiteX2" fmla="*/ 3112059 w 4165029"/>
                <a:gd name="connsiteY2" fmla="*/ 3513910 h 3580585"/>
                <a:gd name="connsiteX3" fmla="*/ 2734964 w 4165029"/>
                <a:gd name="connsiteY3" fmla="*/ 3422089 h 3580585"/>
                <a:gd name="connsiteX4" fmla="*/ 2732963 w 4165029"/>
                <a:gd name="connsiteY4" fmla="*/ 3421613 h 3580585"/>
                <a:gd name="connsiteX5" fmla="*/ 2598565 w 4165029"/>
                <a:gd name="connsiteY5" fmla="*/ 3387609 h 3580585"/>
                <a:gd name="connsiteX6" fmla="*/ 2485028 w 4165029"/>
                <a:gd name="connsiteY6" fmla="*/ 3357986 h 3580585"/>
                <a:gd name="connsiteX7" fmla="*/ 2483885 w 4165029"/>
                <a:gd name="connsiteY7" fmla="*/ 3357700 h 3580585"/>
                <a:gd name="connsiteX8" fmla="*/ 2070499 w 4165029"/>
                <a:gd name="connsiteY8" fmla="*/ 3277024 h 3580585"/>
                <a:gd name="connsiteX9" fmla="*/ 1986775 w 4165029"/>
                <a:gd name="connsiteY9" fmla="*/ 3274642 h 3580585"/>
                <a:gd name="connsiteX10" fmla="*/ 1705502 w 4165029"/>
                <a:gd name="connsiteY10" fmla="*/ 3290263 h 3580585"/>
                <a:gd name="connsiteX11" fmla="*/ 1495285 w 4165029"/>
                <a:gd name="connsiteY11" fmla="*/ 3304456 h 3580585"/>
                <a:gd name="connsiteX12" fmla="*/ 1400797 w 4165029"/>
                <a:gd name="connsiteY12" fmla="*/ 3310838 h 3580585"/>
                <a:gd name="connsiteX13" fmla="*/ 1399463 w 4165029"/>
                <a:gd name="connsiteY13" fmla="*/ 3306170 h 3580585"/>
                <a:gd name="connsiteX14" fmla="*/ 1399844 w 4165029"/>
                <a:gd name="connsiteY14" fmla="*/ 3310933 h 3580585"/>
                <a:gd name="connsiteX15" fmla="*/ 1073041 w 4165029"/>
                <a:gd name="connsiteY15" fmla="*/ 3301217 h 3580585"/>
                <a:gd name="connsiteX16" fmla="*/ 856062 w 4165029"/>
                <a:gd name="connsiteY16" fmla="*/ 3232542 h 3580585"/>
                <a:gd name="connsiteX17" fmla="*/ 22624 w 4165029"/>
                <a:gd name="connsiteY17" fmla="*/ 2730194 h 3580585"/>
                <a:gd name="connsiteX18" fmla="*/ 154260 w 4165029"/>
                <a:gd name="connsiteY18" fmla="*/ 2226892 h 3580585"/>
                <a:gd name="connsiteX19" fmla="*/ 197980 w 4165029"/>
                <a:gd name="connsiteY19" fmla="*/ 2151931 h 3580585"/>
                <a:gd name="connsiteX20" fmla="*/ 395719 w 4165029"/>
                <a:gd name="connsiteY20" fmla="*/ 1892851 h 3580585"/>
                <a:gd name="connsiteX21" fmla="*/ 618889 w 4165029"/>
                <a:gd name="connsiteY21" fmla="*/ 1580812 h 3580585"/>
                <a:gd name="connsiteX22" fmla="*/ 733380 w 4165029"/>
                <a:gd name="connsiteY22" fmla="*/ 1194763 h 3580585"/>
                <a:gd name="connsiteX23" fmla="*/ 742905 w 4165029"/>
                <a:gd name="connsiteY23" fmla="*/ 1088941 h 3580585"/>
                <a:gd name="connsiteX24" fmla="*/ 743191 w 4165029"/>
                <a:gd name="connsiteY24" fmla="*/ 1085893 h 3580585"/>
                <a:gd name="connsiteX25" fmla="*/ 747953 w 4165029"/>
                <a:gd name="connsiteY25" fmla="*/ 1086274 h 3580585"/>
                <a:gd name="connsiteX26" fmla="*/ 743191 w 4165029"/>
                <a:gd name="connsiteY26" fmla="*/ 1085893 h 3580585"/>
                <a:gd name="connsiteX27" fmla="*/ 1142669 w 4165029"/>
                <a:gd name="connsiteY27" fmla="*/ 35952 h 3580585"/>
                <a:gd name="connsiteX28" fmla="*/ 1336503 w 4165029"/>
                <a:gd name="connsiteY28" fmla="*/ 9568 h 3580585"/>
                <a:gd name="connsiteX29" fmla="*/ 1635112 w 4165029"/>
                <a:gd name="connsiteY29" fmla="*/ 369232 h 3580585"/>
                <a:gd name="connsiteX30" fmla="*/ 1727980 w 4165029"/>
                <a:gd name="connsiteY30" fmla="*/ 531919 h 3580585"/>
                <a:gd name="connsiteX31" fmla="*/ 1770938 w 4165029"/>
                <a:gd name="connsiteY31" fmla="*/ 592021 h 3580585"/>
                <a:gd name="connsiteX32" fmla="*/ 1774653 w 4165029"/>
                <a:gd name="connsiteY32" fmla="*/ 597165 h 3580585"/>
                <a:gd name="connsiteX33" fmla="*/ 2932036 w 4165029"/>
                <a:gd name="connsiteY33" fmla="*/ 1632151 h 3580585"/>
                <a:gd name="connsiteX34" fmla="*/ 3703751 w 4165029"/>
                <a:gd name="connsiteY34" fmla="*/ 2030773 h 3580585"/>
                <a:gd name="connsiteX35" fmla="*/ 3775094 w 4165029"/>
                <a:gd name="connsiteY35" fmla="*/ 2080017 h 3580585"/>
                <a:gd name="connsiteX36" fmla="*/ 4128185 w 4165029"/>
                <a:gd name="connsiteY36" fmla="*/ 2416916 h 3580585"/>
                <a:gd name="connsiteX37" fmla="*/ 4082275 w 4165029"/>
                <a:gd name="connsiteY37" fmla="*/ 2856400 h 3580585"/>
                <a:gd name="connsiteX38" fmla="*/ 4080751 w 4165029"/>
                <a:gd name="connsiteY38" fmla="*/ 2859924 h 3580585"/>
                <a:gd name="connsiteX39" fmla="*/ 4051699 w 4165029"/>
                <a:gd name="connsiteY39" fmla="*/ 2929552 h 3580585"/>
                <a:gd name="connsiteX40" fmla="*/ 3584784 w 4165029"/>
                <a:gd name="connsiteY40" fmla="*/ 3544390 h 3580585"/>
                <a:gd name="connsiteX41" fmla="*/ 3430669 w 4165029"/>
                <a:gd name="connsiteY41" fmla="*/ 3580585 h 3580585"/>
                <a:gd name="connsiteX42" fmla="*/ 1986679 w 4165029"/>
                <a:gd name="connsiteY42" fmla="*/ 3264927 h 3580585"/>
                <a:gd name="connsiteX43" fmla="*/ 2070976 w 4165029"/>
                <a:gd name="connsiteY43" fmla="*/ 3267308 h 3580585"/>
                <a:gd name="connsiteX44" fmla="*/ 2486171 w 4165029"/>
                <a:gd name="connsiteY44" fmla="*/ 3348271 h 3580585"/>
                <a:gd name="connsiteX45" fmla="*/ 2487409 w 4165029"/>
                <a:gd name="connsiteY45" fmla="*/ 3348556 h 3580585"/>
                <a:gd name="connsiteX46" fmla="*/ 2600852 w 4165029"/>
                <a:gd name="connsiteY46" fmla="*/ 3378179 h 3580585"/>
                <a:gd name="connsiteX47" fmla="*/ 2735250 w 4165029"/>
                <a:gd name="connsiteY47" fmla="*/ 3412279 h 3580585"/>
                <a:gd name="connsiteX48" fmla="*/ 2736869 w 4165029"/>
                <a:gd name="connsiteY48" fmla="*/ 3412660 h 3580585"/>
                <a:gd name="connsiteX49" fmla="*/ 3114058 w 4165029"/>
                <a:gd name="connsiteY49" fmla="*/ 3504481 h 3580585"/>
                <a:gd name="connsiteX50" fmla="*/ 3217500 w 4165029"/>
                <a:gd name="connsiteY50" fmla="*/ 3531246 h 3580585"/>
                <a:gd name="connsiteX51" fmla="*/ 3430575 w 4165029"/>
                <a:gd name="connsiteY51" fmla="*/ 3570965 h 3580585"/>
                <a:gd name="connsiteX52" fmla="*/ 3580403 w 4165029"/>
                <a:gd name="connsiteY52" fmla="*/ 3535913 h 3580585"/>
                <a:gd name="connsiteX53" fmla="*/ 4042746 w 4165029"/>
                <a:gd name="connsiteY53" fmla="*/ 2926028 h 3580585"/>
                <a:gd name="connsiteX54" fmla="*/ 4071892 w 4165029"/>
                <a:gd name="connsiteY54" fmla="*/ 2856209 h 3580585"/>
                <a:gd name="connsiteX55" fmla="*/ 4073417 w 4165029"/>
                <a:gd name="connsiteY55" fmla="*/ 2852685 h 3580585"/>
                <a:gd name="connsiteX56" fmla="*/ 4119708 w 4165029"/>
                <a:gd name="connsiteY56" fmla="*/ 2421393 h 3580585"/>
                <a:gd name="connsiteX57" fmla="*/ 3770236 w 4165029"/>
                <a:gd name="connsiteY57" fmla="*/ 2088208 h 3580585"/>
                <a:gd name="connsiteX58" fmla="*/ 3698131 w 4165029"/>
                <a:gd name="connsiteY58" fmla="*/ 2038488 h 3580585"/>
                <a:gd name="connsiteX59" fmla="*/ 2928702 w 4165029"/>
                <a:gd name="connsiteY59" fmla="*/ 1641105 h 3580585"/>
                <a:gd name="connsiteX60" fmla="*/ 1766747 w 4165029"/>
                <a:gd name="connsiteY60" fmla="*/ 602689 h 3580585"/>
                <a:gd name="connsiteX61" fmla="*/ 1763032 w 4165029"/>
                <a:gd name="connsiteY61" fmla="*/ 597451 h 3580585"/>
                <a:gd name="connsiteX62" fmla="*/ 1720170 w 4165029"/>
                <a:gd name="connsiteY62" fmla="*/ 537443 h 3580585"/>
                <a:gd name="connsiteX63" fmla="*/ 1626635 w 4165029"/>
                <a:gd name="connsiteY63" fmla="*/ 373518 h 3580585"/>
                <a:gd name="connsiteX64" fmla="*/ 1333646 w 4165029"/>
                <a:gd name="connsiteY64" fmla="*/ 18521 h 3580585"/>
                <a:gd name="connsiteX65" fmla="*/ 1147051 w 4165029"/>
                <a:gd name="connsiteY65" fmla="*/ 44239 h 3580585"/>
                <a:gd name="connsiteX66" fmla="*/ 752620 w 4165029"/>
                <a:gd name="connsiteY66" fmla="*/ 1086559 h 3580585"/>
                <a:gd name="connsiteX67" fmla="*/ 752335 w 4165029"/>
                <a:gd name="connsiteY67" fmla="*/ 1089703 h 3580585"/>
                <a:gd name="connsiteX68" fmla="*/ 742810 w 4165029"/>
                <a:gd name="connsiteY68" fmla="*/ 1195716 h 3580585"/>
                <a:gd name="connsiteX69" fmla="*/ 627557 w 4165029"/>
                <a:gd name="connsiteY69" fmla="*/ 1584622 h 3580585"/>
                <a:gd name="connsiteX70" fmla="*/ 402958 w 4165029"/>
                <a:gd name="connsiteY70" fmla="*/ 1899042 h 3580585"/>
                <a:gd name="connsiteX71" fmla="*/ 206266 w 4165029"/>
                <a:gd name="connsiteY71" fmla="*/ 2156598 h 3580585"/>
                <a:gd name="connsiteX72" fmla="*/ 162356 w 4165029"/>
                <a:gd name="connsiteY72" fmla="*/ 2231750 h 3580585"/>
                <a:gd name="connsiteX73" fmla="*/ 31292 w 4165029"/>
                <a:gd name="connsiteY73" fmla="*/ 2726383 h 3580585"/>
                <a:gd name="connsiteX74" fmla="*/ 858062 w 4165029"/>
                <a:gd name="connsiteY74" fmla="*/ 3223207 h 3580585"/>
                <a:gd name="connsiteX75" fmla="*/ 1076089 w 4165029"/>
                <a:gd name="connsiteY75" fmla="*/ 3292169 h 3580585"/>
                <a:gd name="connsiteX76" fmla="*/ 1398892 w 4165029"/>
                <a:gd name="connsiteY76" fmla="*/ 3301313 h 3580585"/>
                <a:gd name="connsiteX77" fmla="*/ 1399844 w 4165029"/>
                <a:gd name="connsiteY77" fmla="*/ 3301217 h 3580585"/>
                <a:gd name="connsiteX78" fmla="*/ 1494808 w 4165029"/>
                <a:gd name="connsiteY78" fmla="*/ 3294836 h 3580585"/>
                <a:gd name="connsiteX79" fmla="*/ 1703882 w 4165029"/>
                <a:gd name="connsiteY79" fmla="*/ 3280738 h 3580585"/>
                <a:gd name="connsiteX80" fmla="*/ 1986679 w 4165029"/>
                <a:gd name="connsiteY80" fmla="*/ 3264927 h 358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65029" h="3580585">
                  <a:moveTo>
                    <a:pt x="3430669" y="3580585"/>
                  </a:moveTo>
                  <a:cubicBezTo>
                    <a:pt x="3359137" y="3580585"/>
                    <a:pt x="3289223" y="3561155"/>
                    <a:pt x="3215214" y="3540580"/>
                  </a:cubicBezTo>
                  <a:cubicBezTo>
                    <a:pt x="3181591" y="3531246"/>
                    <a:pt x="3147110" y="3521626"/>
                    <a:pt x="3112059" y="3513910"/>
                  </a:cubicBezTo>
                  <a:cubicBezTo>
                    <a:pt x="2984804" y="3485717"/>
                    <a:pt x="2857836" y="3453427"/>
                    <a:pt x="2734964" y="3422089"/>
                  </a:cubicBezTo>
                  <a:lnTo>
                    <a:pt x="2732963" y="3421613"/>
                  </a:lnTo>
                  <a:cubicBezTo>
                    <a:pt x="2688196" y="3410183"/>
                    <a:pt x="2643333" y="3398753"/>
                    <a:pt x="2598565" y="3387609"/>
                  </a:cubicBezTo>
                  <a:cubicBezTo>
                    <a:pt x="2560180" y="3377989"/>
                    <a:pt x="2521985" y="3367797"/>
                    <a:pt x="2485028" y="3357986"/>
                  </a:cubicBezTo>
                  <a:lnTo>
                    <a:pt x="2483885" y="3357700"/>
                  </a:lnTo>
                  <a:cubicBezTo>
                    <a:pt x="2344534" y="3320458"/>
                    <a:pt x="2213089" y="3285406"/>
                    <a:pt x="2070499" y="3277024"/>
                  </a:cubicBezTo>
                  <a:cubicBezTo>
                    <a:pt x="2043829" y="3275405"/>
                    <a:pt x="2016397" y="3274642"/>
                    <a:pt x="1986775" y="3274642"/>
                  </a:cubicBezTo>
                  <a:cubicBezTo>
                    <a:pt x="1893144" y="3274642"/>
                    <a:pt x="1797799" y="3282548"/>
                    <a:pt x="1705502" y="3290263"/>
                  </a:cubicBezTo>
                  <a:cubicBezTo>
                    <a:pt x="1635874" y="3296074"/>
                    <a:pt x="1564627" y="3301979"/>
                    <a:pt x="1495285" y="3304456"/>
                  </a:cubicBezTo>
                  <a:cubicBezTo>
                    <a:pt x="1468043" y="3305408"/>
                    <a:pt x="1433848" y="3308171"/>
                    <a:pt x="1400797" y="3310838"/>
                  </a:cubicBezTo>
                  <a:lnTo>
                    <a:pt x="1399463" y="3306170"/>
                  </a:lnTo>
                  <a:lnTo>
                    <a:pt x="1399844" y="3310933"/>
                  </a:lnTo>
                  <a:cubicBezTo>
                    <a:pt x="1291069" y="3319696"/>
                    <a:pt x="1155719" y="3330554"/>
                    <a:pt x="1073041" y="3301217"/>
                  </a:cubicBezTo>
                  <a:cubicBezTo>
                    <a:pt x="1007605" y="3277976"/>
                    <a:pt x="933977" y="3255973"/>
                    <a:pt x="856062" y="3232542"/>
                  </a:cubicBezTo>
                  <a:cubicBezTo>
                    <a:pt x="541261" y="3138149"/>
                    <a:pt x="150164" y="3020992"/>
                    <a:pt x="22624" y="2730194"/>
                  </a:cubicBezTo>
                  <a:cubicBezTo>
                    <a:pt x="-48813" y="2567316"/>
                    <a:pt x="63772" y="2378530"/>
                    <a:pt x="154260" y="2226892"/>
                  </a:cubicBezTo>
                  <a:cubicBezTo>
                    <a:pt x="168452" y="2203080"/>
                    <a:pt x="184549" y="2176124"/>
                    <a:pt x="197980" y="2151931"/>
                  </a:cubicBezTo>
                  <a:cubicBezTo>
                    <a:pt x="250939" y="2056681"/>
                    <a:pt x="324567" y="1973337"/>
                    <a:pt x="395719" y="1892851"/>
                  </a:cubicBezTo>
                  <a:cubicBezTo>
                    <a:pt x="480110" y="1797315"/>
                    <a:pt x="567264" y="1698636"/>
                    <a:pt x="618889" y="1580812"/>
                  </a:cubicBezTo>
                  <a:cubicBezTo>
                    <a:pt x="684421" y="1431269"/>
                    <a:pt x="722903" y="1301444"/>
                    <a:pt x="733380" y="1194763"/>
                  </a:cubicBezTo>
                  <a:cubicBezTo>
                    <a:pt x="736619" y="1162188"/>
                    <a:pt x="739666" y="1126564"/>
                    <a:pt x="742905" y="1088941"/>
                  </a:cubicBezTo>
                  <a:lnTo>
                    <a:pt x="743191" y="1085893"/>
                  </a:lnTo>
                  <a:lnTo>
                    <a:pt x="747953" y="1086274"/>
                  </a:lnTo>
                  <a:lnTo>
                    <a:pt x="743191" y="1085893"/>
                  </a:lnTo>
                  <a:cubicBezTo>
                    <a:pt x="773195" y="736039"/>
                    <a:pt x="818533" y="207402"/>
                    <a:pt x="1142669" y="35952"/>
                  </a:cubicBezTo>
                  <a:cubicBezTo>
                    <a:pt x="1211249" y="-338"/>
                    <a:pt x="1276496" y="-9197"/>
                    <a:pt x="1336503" y="9568"/>
                  </a:cubicBezTo>
                  <a:cubicBezTo>
                    <a:pt x="1470615" y="51573"/>
                    <a:pt x="1558054" y="220356"/>
                    <a:pt x="1635112" y="369232"/>
                  </a:cubicBezTo>
                  <a:cubicBezTo>
                    <a:pt x="1667306" y="431335"/>
                    <a:pt x="1697691" y="490009"/>
                    <a:pt x="1727980" y="531919"/>
                  </a:cubicBezTo>
                  <a:cubicBezTo>
                    <a:pt x="1741030" y="549921"/>
                    <a:pt x="1755317" y="570114"/>
                    <a:pt x="1770938" y="592021"/>
                  </a:cubicBezTo>
                  <a:lnTo>
                    <a:pt x="1774653" y="597165"/>
                  </a:lnTo>
                  <a:cubicBezTo>
                    <a:pt x="1966867" y="868056"/>
                    <a:pt x="2366917" y="1431650"/>
                    <a:pt x="2932036" y="1632151"/>
                  </a:cubicBezTo>
                  <a:cubicBezTo>
                    <a:pt x="3207309" y="1729878"/>
                    <a:pt x="3466960" y="1863990"/>
                    <a:pt x="3703751" y="2030773"/>
                  </a:cubicBezTo>
                  <a:cubicBezTo>
                    <a:pt x="3727945" y="2047822"/>
                    <a:pt x="3752900" y="2064872"/>
                    <a:pt x="3775094" y="2080017"/>
                  </a:cubicBezTo>
                  <a:cubicBezTo>
                    <a:pt x="3915397" y="2175838"/>
                    <a:pt x="4047223" y="2265945"/>
                    <a:pt x="4128185" y="2416916"/>
                  </a:cubicBezTo>
                  <a:cubicBezTo>
                    <a:pt x="4207148" y="2564268"/>
                    <a:pt x="4143711" y="2712763"/>
                    <a:pt x="4082275" y="2856400"/>
                  </a:cubicBezTo>
                  <a:lnTo>
                    <a:pt x="4080751" y="2859924"/>
                  </a:lnTo>
                  <a:cubicBezTo>
                    <a:pt x="4071035" y="2882784"/>
                    <a:pt x="4060939" y="2906406"/>
                    <a:pt x="4051699" y="2929552"/>
                  </a:cubicBezTo>
                  <a:cubicBezTo>
                    <a:pt x="3964927" y="3147007"/>
                    <a:pt x="3813384" y="3430186"/>
                    <a:pt x="3584784" y="3544390"/>
                  </a:cubicBezTo>
                  <a:cubicBezTo>
                    <a:pt x="3536111" y="3568774"/>
                    <a:pt x="3485724" y="3580585"/>
                    <a:pt x="3430669" y="3580585"/>
                  </a:cubicBezTo>
                  <a:close/>
                  <a:moveTo>
                    <a:pt x="1986679" y="3264927"/>
                  </a:moveTo>
                  <a:cubicBezTo>
                    <a:pt x="2016493" y="3264927"/>
                    <a:pt x="2044115" y="3265689"/>
                    <a:pt x="2070976" y="3267308"/>
                  </a:cubicBezTo>
                  <a:cubicBezTo>
                    <a:pt x="2214517" y="3275786"/>
                    <a:pt x="2346439" y="3311028"/>
                    <a:pt x="2486171" y="3348271"/>
                  </a:cubicBezTo>
                  <a:lnTo>
                    <a:pt x="2487409" y="3348556"/>
                  </a:lnTo>
                  <a:cubicBezTo>
                    <a:pt x="2524366" y="3358463"/>
                    <a:pt x="2562466" y="3368559"/>
                    <a:pt x="2600852" y="3378179"/>
                  </a:cubicBezTo>
                  <a:cubicBezTo>
                    <a:pt x="2645714" y="3389419"/>
                    <a:pt x="2690482" y="3400849"/>
                    <a:pt x="2735250" y="3412279"/>
                  </a:cubicBezTo>
                  <a:lnTo>
                    <a:pt x="2736869" y="3412660"/>
                  </a:lnTo>
                  <a:cubicBezTo>
                    <a:pt x="2860027" y="3443997"/>
                    <a:pt x="2986995" y="3476287"/>
                    <a:pt x="3114058" y="3504481"/>
                  </a:cubicBezTo>
                  <a:cubicBezTo>
                    <a:pt x="3149301" y="3512291"/>
                    <a:pt x="3183972" y="3521912"/>
                    <a:pt x="3217500" y="3531246"/>
                  </a:cubicBezTo>
                  <a:cubicBezTo>
                    <a:pt x="3291128" y="3551725"/>
                    <a:pt x="3360470" y="3570965"/>
                    <a:pt x="3430575" y="3570965"/>
                  </a:cubicBezTo>
                  <a:cubicBezTo>
                    <a:pt x="3484200" y="3570965"/>
                    <a:pt x="3533158" y="3559440"/>
                    <a:pt x="3580403" y="3535913"/>
                  </a:cubicBezTo>
                  <a:cubicBezTo>
                    <a:pt x="3806335" y="3422947"/>
                    <a:pt x="3956449" y="3141864"/>
                    <a:pt x="4042746" y="2926028"/>
                  </a:cubicBezTo>
                  <a:cubicBezTo>
                    <a:pt x="4052081" y="2902787"/>
                    <a:pt x="4062177" y="2879069"/>
                    <a:pt x="4071892" y="2856209"/>
                  </a:cubicBezTo>
                  <a:lnTo>
                    <a:pt x="4073417" y="2852685"/>
                  </a:lnTo>
                  <a:cubicBezTo>
                    <a:pt x="4133900" y="2711144"/>
                    <a:pt x="4196480" y="2564744"/>
                    <a:pt x="4119708" y="2421393"/>
                  </a:cubicBezTo>
                  <a:cubicBezTo>
                    <a:pt x="4039889" y="2272517"/>
                    <a:pt x="3908920" y="2182982"/>
                    <a:pt x="3770236" y="2088208"/>
                  </a:cubicBezTo>
                  <a:cubicBezTo>
                    <a:pt x="3747376" y="2072587"/>
                    <a:pt x="3722325" y="2055442"/>
                    <a:pt x="3698131" y="2038488"/>
                  </a:cubicBezTo>
                  <a:cubicBezTo>
                    <a:pt x="3462102" y="1872181"/>
                    <a:pt x="3203212" y="1738450"/>
                    <a:pt x="2928702" y="1641105"/>
                  </a:cubicBezTo>
                  <a:cubicBezTo>
                    <a:pt x="2360726" y="1439556"/>
                    <a:pt x="1959533" y="874342"/>
                    <a:pt x="1766747" y="602689"/>
                  </a:cubicBezTo>
                  <a:lnTo>
                    <a:pt x="1763032" y="597451"/>
                  </a:lnTo>
                  <a:cubicBezTo>
                    <a:pt x="1747507" y="575543"/>
                    <a:pt x="1733219" y="555445"/>
                    <a:pt x="1720170" y="537443"/>
                  </a:cubicBezTo>
                  <a:cubicBezTo>
                    <a:pt x="1689499" y="494962"/>
                    <a:pt x="1658924" y="436002"/>
                    <a:pt x="1626635" y="373518"/>
                  </a:cubicBezTo>
                  <a:cubicBezTo>
                    <a:pt x="1550435" y="226261"/>
                    <a:pt x="1463947" y="59288"/>
                    <a:pt x="1333646" y="18521"/>
                  </a:cubicBezTo>
                  <a:cubicBezTo>
                    <a:pt x="1276114" y="519"/>
                    <a:pt x="1213345" y="9187"/>
                    <a:pt x="1147051" y="44239"/>
                  </a:cubicBezTo>
                  <a:cubicBezTo>
                    <a:pt x="827582" y="213307"/>
                    <a:pt x="782529" y="738802"/>
                    <a:pt x="752620" y="1086559"/>
                  </a:cubicBezTo>
                  <a:lnTo>
                    <a:pt x="752335" y="1089703"/>
                  </a:lnTo>
                  <a:cubicBezTo>
                    <a:pt x="749096" y="1127422"/>
                    <a:pt x="746048" y="1163045"/>
                    <a:pt x="742810" y="1195716"/>
                  </a:cubicBezTo>
                  <a:cubicBezTo>
                    <a:pt x="732237" y="1303348"/>
                    <a:pt x="693470" y="1434222"/>
                    <a:pt x="627557" y="1584622"/>
                  </a:cubicBezTo>
                  <a:cubicBezTo>
                    <a:pt x="575360" y="1703779"/>
                    <a:pt x="487730" y="1803030"/>
                    <a:pt x="402958" y="1899042"/>
                  </a:cubicBezTo>
                  <a:cubicBezTo>
                    <a:pt x="331996" y="1979338"/>
                    <a:pt x="258749" y="2062205"/>
                    <a:pt x="206266" y="2156598"/>
                  </a:cubicBezTo>
                  <a:cubicBezTo>
                    <a:pt x="192741" y="2180887"/>
                    <a:pt x="176644" y="2207938"/>
                    <a:pt x="162356" y="2231750"/>
                  </a:cubicBezTo>
                  <a:cubicBezTo>
                    <a:pt x="73012" y="2381579"/>
                    <a:pt x="-38145" y="2567983"/>
                    <a:pt x="31292" y="2726383"/>
                  </a:cubicBezTo>
                  <a:cubicBezTo>
                    <a:pt x="157117" y="3013086"/>
                    <a:pt x="545737" y="3129577"/>
                    <a:pt x="858062" y="3223207"/>
                  </a:cubicBezTo>
                  <a:cubicBezTo>
                    <a:pt x="936739" y="3246830"/>
                    <a:pt x="1010462" y="3268928"/>
                    <a:pt x="1076089" y="3292169"/>
                  </a:cubicBezTo>
                  <a:cubicBezTo>
                    <a:pt x="1156766" y="3320839"/>
                    <a:pt x="1291069" y="3310075"/>
                    <a:pt x="1398892" y="3301313"/>
                  </a:cubicBezTo>
                  <a:lnTo>
                    <a:pt x="1399844" y="3301217"/>
                  </a:lnTo>
                  <a:cubicBezTo>
                    <a:pt x="1432991" y="3298550"/>
                    <a:pt x="1467281" y="3295788"/>
                    <a:pt x="1494808" y="3294836"/>
                  </a:cubicBezTo>
                  <a:cubicBezTo>
                    <a:pt x="1563960" y="3292359"/>
                    <a:pt x="1635016" y="3286454"/>
                    <a:pt x="1703882" y="3280738"/>
                  </a:cubicBezTo>
                  <a:cubicBezTo>
                    <a:pt x="1797132" y="3272928"/>
                    <a:pt x="1892668" y="3264927"/>
                    <a:pt x="1986679" y="3264927"/>
                  </a:cubicBezTo>
                  <a:close/>
                </a:path>
              </a:pathLst>
            </a:custGeom>
            <a:solidFill>
              <a:srgbClr val="FFFFFF"/>
            </a:solidFill>
            <a:ln w="9525" cap="flat">
              <a:noFill/>
              <a:prstDash val="solid"/>
              <a:miter/>
            </a:ln>
          </p:spPr>
          <p:txBody>
            <a:bodyPr rtlCol="0" anchor="ctr"/>
            <a:lstStyle/>
            <a:p>
              <a:endParaRPr lang="nl-NL"/>
            </a:p>
          </p:txBody>
        </p:sp>
        <p:sp>
          <p:nvSpPr>
            <p:cNvPr id="51" name="Freeform: Shape 50">
              <a:extLst>
                <a:ext uri="{FF2B5EF4-FFF2-40B4-BE49-F238E27FC236}">
                  <a16:creationId xmlns="" xmlns:a16="http://schemas.microsoft.com/office/drawing/2014/main" id="{5C65C3B3-99D3-417F-9739-71849CA75DD0}"/>
                </a:ext>
              </a:extLst>
            </p:cNvPr>
            <p:cNvSpPr/>
            <p:nvPr/>
          </p:nvSpPr>
          <p:spPr>
            <a:xfrm>
              <a:off x="5806318" y="636416"/>
              <a:ext cx="6385682" cy="6221585"/>
            </a:xfrm>
            <a:custGeom>
              <a:avLst/>
              <a:gdLst>
                <a:gd name="connsiteX0" fmla="*/ 6385682 w 6385682"/>
                <a:gd name="connsiteY0" fmla="*/ 5398345 h 6221585"/>
                <a:gd name="connsiteX1" fmla="*/ 6385682 w 6385682"/>
                <a:gd name="connsiteY1" fmla="*/ 5427700 h 6221585"/>
                <a:gd name="connsiteX2" fmla="*/ 6338410 w 6385682"/>
                <a:gd name="connsiteY2" fmla="*/ 5522036 h 6221585"/>
                <a:gd name="connsiteX3" fmla="*/ 5751523 w 6385682"/>
                <a:gd name="connsiteY3" fmla="*/ 6176607 h 6221585"/>
                <a:gd name="connsiteX4" fmla="*/ 5750337 w 6385682"/>
                <a:gd name="connsiteY4" fmla="*/ 6177132 h 6221585"/>
                <a:gd name="connsiteX5" fmla="*/ 5654860 w 6385682"/>
                <a:gd name="connsiteY5" fmla="*/ 6221585 h 6221585"/>
                <a:gd name="connsiteX6" fmla="*/ 5595729 w 6385682"/>
                <a:gd name="connsiteY6" fmla="*/ 6221585 h 6221585"/>
                <a:gd name="connsiteX7" fmla="*/ 5638642 w 6385682"/>
                <a:gd name="connsiteY7" fmla="*/ 6215073 h 6221585"/>
                <a:gd name="connsiteX8" fmla="*/ 5744280 w 6385682"/>
                <a:gd name="connsiteY8" fmla="*/ 6166072 h 6221585"/>
                <a:gd name="connsiteX9" fmla="*/ 5747572 w 6385682"/>
                <a:gd name="connsiteY9" fmla="*/ 6164624 h 6221585"/>
                <a:gd name="connsiteX10" fmla="*/ 6326163 w 6385682"/>
                <a:gd name="connsiteY10" fmla="*/ 5517031 h 6221585"/>
                <a:gd name="connsiteX11" fmla="*/ 1911802 w 6385682"/>
                <a:gd name="connsiteY11" fmla="*/ 0 h 6221585"/>
                <a:gd name="connsiteX12" fmla="*/ 2581252 w 6385682"/>
                <a:gd name="connsiteY12" fmla="*/ 469958 h 6221585"/>
                <a:gd name="connsiteX13" fmla="*/ 2781796 w 6385682"/>
                <a:gd name="connsiteY13" fmla="*/ 698287 h 6221585"/>
                <a:gd name="connsiteX14" fmla="*/ 3003146 w 6385682"/>
                <a:gd name="connsiteY14" fmla="*/ 918846 h 6221585"/>
                <a:gd name="connsiteX15" fmla="*/ 3005648 w 6385682"/>
                <a:gd name="connsiteY15" fmla="*/ 921349 h 6221585"/>
                <a:gd name="connsiteX16" fmla="*/ 3396205 w 6385682"/>
                <a:gd name="connsiteY16" fmla="*/ 1304794 h 6221585"/>
                <a:gd name="connsiteX17" fmla="*/ 4791066 w 6385682"/>
                <a:gd name="connsiteY17" fmla="*/ 2288032 h 6221585"/>
                <a:gd name="connsiteX18" fmla="*/ 5090106 w 6385682"/>
                <a:gd name="connsiteY18" fmla="*/ 2495292 h 6221585"/>
                <a:gd name="connsiteX19" fmla="*/ 5168980 w 6385682"/>
                <a:gd name="connsiteY19" fmla="*/ 2590101 h 6221585"/>
                <a:gd name="connsiteX20" fmla="*/ 5362546 w 6385682"/>
                <a:gd name="connsiteY20" fmla="*/ 2795385 h 6221585"/>
                <a:gd name="connsiteX21" fmla="*/ 5637621 w 6385682"/>
                <a:gd name="connsiteY21" fmla="*/ 2963406 h 6221585"/>
                <a:gd name="connsiteX22" fmla="*/ 5733088 w 6385682"/>
                <a:gd name="connsiteY22" fmla="*/ 3015419 h 6221585"/>
                <a:gd name="connsiteX23" fmla="*/ 5833558 w 6385682"/>
                <a:gd name="connsiteY23" fmla="*/ 3070460 h 6221585"/>
                <a:gd name="connsiteX24" fmla="*/ 6224903 w 6385682"/>
                <a:gd name="connsiteY24" fmla="*/ 3329603 h 6221585"/>
                <a:gd name="connsiteX25" fmla="*/ 6349071 w 6385682"/>
                <a:gd name="connsiteY25" fmla="*/ 3454674 h 6221585"/>
                <a:gd name="connsiteX26" fmla="*/ 6385682 w 6385682"/>
                <a:gd name="connsiteY26" fmla="*/ 3497202 h 6221585"/>
                <a:gd name="connsiteX27" fmla="*/ 6385682 w 6385682"/>
                <a:gd name="connsiteY27" fmla="*/ 3518220 h 6221585"/>
                <a:gd name="connsiteX28" fmla="*/ 6338914 w 6385682"/>
                <a:gd name="connsiteY28" fmla="*/ 3463905 h 6221585"/>
                <a:gd name="connsiteX29" fmla="*/ 6215555 w 6385682"/>
                <a:gd name="connsiteY29" fmla="*/ 3339610 h 6221585"/>
                <a:gd name="connsiteX30" fmla="*/ 5828159 w 6385682"/>
                <a:gd name="connsiteY30" fmla="*/ 3083102 h 6221585"/>
                <a:gd name="connsiteX31" fmla="*/ 5726372 w 6385682"/>
                <a:gd name="connsiteY31" fmla="*/ 3027402 h 6221585"/>
                <a:gd name="connsiteX32" fmla="*/ 5631302 w 6385682"/>
                <a:gd name="connsiteY32" fmla="*/ 2975520 h 6221585"/>
                <a:gd name="connsiteX33" fmla="*/ 5354120 w 6385682"/>
                <a:gd name="connsiteY33" fmla="*/ 2806184 h 6221585"/>
                <a:gd name="connsiteX34" fmla="*/ 5158446 w 6385682"/>
                <a:gd name="connsiteY34" fmla="*/ 2598791 h 6221585"/>
                <a:gd name="connsiteX35" fmla="*/ 5079967 w 6385682"/>
                <a:gd name="connsiteY35" fmla="*/ 2504378 h 6221585"/>
                <a:gd name="connsiteX36" fmla="*/ 4785534 w 6385682"/>
                <a:gd name="connsiteY36" fmla="*/ 2300410 h 6221585"/>
                <a:gd name="connsiteX37" fmla="*/ 3387120 w 6385682"/>
                <a:gd name="connsiteY37" fmla="*/ 1314802 h 6221585"/>
                <a:gd name="connsiteX38" fmla="*/ 2996036 w 6385682"/>
                <a:gd name="connsiteY38" fmla="*/ 930830 h 6221585"/>
                <a:gd name="connsiteX39" fmla="*/ 2993534 w 6385682"/>
                <a:gd name="connsiteY39" fmla="*/ 928196 h 6221585"/>
                <a:gd name="connsiteX40" fmla="*/ 2772711 w 6385682"/>
                <a:gd name="connsiteY40" fmla="*/ 708031 h 6221585"/>
                <a:gd name="connsiteX41" fmla="*/ 2571112 w 6385682"/>
                <a:gd name="connsiteY41" fmla="*/ 478649 h 6221585"/>
                <a:gd name="connsiteX42" fmla="*/ 1911935 w 6385682"/>
                <a:gd name="connsiteY42" fmla="*/ 13299 h 6221585"/>
                <a:gd name="connsiteX43" fmla="*/ 1765246 w 6385682"/>
                <a:gd name="connsiteY43" fmla="*/ 34105 h 6221585"/>
                <a:gd name="connsiteX44" fmla="*/ 1237614 w 6385682"/>
                <a:gd name="connsiteY44" fmla="*/ 850902 h 6221585"/>
                <a:gd name="connsiteX45" fmla="*/ 1090661 w 6385682"/>
                <a:gd name="connsiteY45" fmla="*/ 1769617 h 6221585"/>
                <a:gd name="connsiteX46" fmla="*/ 1089345 w 6385682"/>
                <a:gd name="connsiteY46" fmla="*/ 1778966 h 6221585"/>
                <a:gd name="connsiteX47" fmla="*/ 1065116 w 6385682"/>
                <a:gd name="connsiteY47" fmla="*/ 1953834 h 6221585"/>
                <a:gd name="connsiteX48" fmla="*/ 904337 w 6385682"/>
                <a:gd name="connsiteY48" fmla="*/ 2622889 h 6221585"/>
                <a:gd name="connsiteX49" fmla="*/ 538405 w 6385682"/>
                <a:gd name="connsiteY49" fmla="*/ 3231370 h 6221585"/>
                <a:gd name="connsiteX50" fmla="*/ 285452 w 6385682"/>
                <a:gd name="connsiteY50" fmla="*/ 3618241 h 6221585"/>
                <a:gd name="connsiteX51" fmla="*/ 249241 w 6385682"/>
                <a:gd name="connsiteY51" fmla="*/ 3692112 h 6221585"/>
                <a:gd name="connsiteX52" fmla="*/ 246870 w 6385682"/>
                <a:gd name="connsiteY52" fmla="*/ 3696852 h 6221585"/>
                <a:gd name="connsiteX53" fmla="*/ 156410 w 6385682"/>
                <a:gd name="connsiteY53" fmla="*/ 3884756 h 6221585"/>
                <a:gd name="connsiteX54" fmla="*/ 63444 w 6385682"/>
                <a:gd name="connsiteY54" fmla="*/ 4579355 h 6221585"/>
                <a:gd name="connsiteX55" fmla="*/ 671925 w 6385682"/>
                <a:gd name="connsiteY55" fmla="*/ 5056161 h 6221585"/>
                <a:gd name="connsiteX56" fmla="*/ 1431443 w 6385682"/>
                <a:gd name="connsiteY56" fmla="*/ 5356781 h 6221585"/>
                <a:gd name="connsiteX57" fmla="*/ 1446849 w 6385682"/>
                <a:gd name="connsiteY57" fmla="*/ 5362181 h 6221585"/>
                <a:gd name="connsiteX58" fmla="*/ 1579843 w 6385682"/>
                <a:gd name="connsiteY58" fmla="*/ 5409057 h 6221585"/>
                <a:gd name="connsiteX59" fmla="*/ 1805144 w 6385682"/>
                <a:gd name="connsiteY59" fmla="*/ 5492936 h 6221585"/>
                <a:gd name="connsiteX60" fmla="*/ 2287348 w 6385682"/>
                <a:gd name="connsiteY60" fmla="*/ 5577868 h 6221585"/>
                <a:gd name="connsiteX61" fmla="*/ 2469984 w 6385682"/>
                <a:gd name="connsiteY61" fmla="*/ 5596961 h 6221585"/>
                <a:gd name="connsiteX62" fmla="*/ 2907286 w 6385682"/>
                <a:gd name="connsiteY62" fmla="*/ 5640284 h 6221585"/>
                <a:gd name="connsiteX63" fmla="*/ 3390938 w 6385682"/>
                <a:gd name="connsiteY63" fmla="*/ 5689662 h 6221585"/>
                <a:gd name="connsiteX64" fmla="*/ 4165992 w 6385682"/>
                <a:gd name="connsiteY64" fmla="*/ 5831743 h 6221585"/>
                <a:gd name="connsiteX65" fmla="*/ 4233938 w 6385682"/>
                <a:gd name="connsiteY65" fmla="*/ 5845437 h 6221585"/>
                <a:gd name="connsiteX66" fmla="*/ 4535084 w 6385682"/>
                <a:gd name="connsiteY66" fmla="*/ 5913382 h 6221585"/>
                <a:gd name="connsiteX67" fmla="*/ 5035328 w 6385682"/>
                <a:gd name="connsiteY67" fmla="*/ 6069684 h 6221585"/>
                <a:gd name="connsiteX68" fmla="*/ 5195975 w 6385682"/>
                <a:gd name="connsiteY68" fmla="*/ 6130123 h 6221585"/>
                <a:gd name="connsiteX69" fmla="*/ 5349890 w 6385682"/>
                <a:gd name="connsiteY69" fmla="*/ 6188144 h 6221585"/>
                <a:gd name="connsiteX70" fmla="*/ 5474938 w 6385682"/>
                <a:gd name="connsiteY70" fmla="*/ 6221585 h 6221585"/>
                <a:gd name="connsiteX71" fmla="*/ 5425950 w 6385682"/>
                <a:gd name="connsiteY71" fmla="*/ 6221585 h 6221585"/>
                <a:gd name="connsiteX72" fmla="*/ 5346416 w 6385682"/>
                <a:gd name="connsiteY72" fmla="*/ 6200391 h 6221585"/>
                <a:gd name="connsiteX73" fmla="*/ 5191366 w 6385682"/>
                <a:gd name="connsiteY73" fmla="*/ 6141975 h 6221585"/>
                <a:gd name="connsiteX74" fmla="*/ 5031246 w 6385682"/>
                <a:gd name="connsiteY74" fmla="*/ 6081667 h 6221585"/>
                <a:gd name="connsiteX75" fmla="*/ 4532056 w 6385682"/>
                <a:gd name="connsiteY75" fmla="*/ 5925760 h 6221585"/>
                <a:gd name="connsiteX76" fmla="*/ 4231568 w 6385682"/>
                <a:gd name="connsiteY76" fmla="*/ 5857947 h 6221585"/>
                <a:gd name="connsiteX77" fmla="*/ 4164016 w 6385682"/>
                <a:gd name="connsiteY77" fmla="*/ 5844252 h 6221585"/>
                <a:gd name="connsiteX78" fmla="*/ 3389226 w 6385682"/>
                <a:gd name="connsiteY78" fmla="*/ 5702303 h 6221585"/>
                <a:gd name="connsiteX79" fmla="*/ 2907286 w 6385682"/>
                <a:gd name="connsiteY79" fmla="*/ 5653188 h 6221585"/>
                <a:gd name="connsiteX80" fmla="*/ 2468272 w 6385682"/>
                <a:gd name="connsiteY80" fmla="*/ 5609735 h 6221585"/>
                <a:gd name="connsiteX81" fmla="*/ 2287479 w 6385682"/>
                <a:gd name="connsiteY81" fmla="*/ 5590903 h 6221585"/>
                <a:gd name="connsiteX82" fmla="*/ 1800403 w 6385682"/>
                <a:gd name="connsiteY82" fmla="*/ 5504918 h 6221585"/>
                <a:gd name="connsiteX83" fmla="*/ 1575630 w 6385682"/>
                <a:gd name="connsiteY83" fmla="*/ 5421304 h 6221585"/>
                <a:gd name="connsiteX84" fmla="*/ 1442636 w 6385682"/>
                <a:gd name="connsiteY84" fmla="*/ 5374426 h 6221585"/>
                <a:gd name="connsiteX85" fmla="*/ 1427361 w 6385682"/>
                <a:gd name="connsiteY85" fmla="*/ 5369026 h 6221585"/>
                <a:gd name="connsiteX86" fmla="*/ 666397 w 6385682"/>
                <a:gd name="connsiteY86" fmla="*/ 5067749 h 6221585"/>
                <a:gd name="connsiteX87" fmla="*/ 52120 w 6385682"/>
                <a:gd name="connsiteY87" fmla="*/ 4585282 h 6221585"/>
                <a:gd name="connsiteX88" fmla="*/ 144688 w 6385682"/>
                <a:gd name="connsiteY88" fmla="*/ 3878962 h 6221585"/>
                <a:gd name="connsiteX89" fmla="*/ 235282 w 6385682"/>
                <a:gd name="connsiteY89" fmla="*/ 3690794 h 6221585"/>
                <a:gd name="connsiteX90" fmla="*/ 237259 w 6385682"/>
                <a:gd name="connsiteY90" fmla="*/ 3686713 h 6221585"/>
                <a:gd name="connsiteX91" fmla="*/ 273733 w 6385682"/>
                <a:gd name="connsiteY91" fmla="*/ 3612315 h 6221585"/>
                <a:gd name="connsiteX92" fmla="*/ 528134 w 6385682"/>
                <a:gd name="connsiteY92" fmla="*/ 3223074 h 6221585"/>
                <a:gd name="connsiteX93" fmla="*/ 891696 w 6385682"/>
                <a:gd name="connsiteY93" fmla="*/ 2619202 h 6221585"/>
                <a:gd name="connsiteX94" fmla="*/ 1052210 w 6385682"/>
                <a:gd name="connsiteY94" fmla="*/ 1951859 h 6221585"/>
                <a:gd name="connsiteX95" fmla="*/ 1076439 w 6385682"/>
                <a:gd name="connsiteY95" fmla="*/ 1777122 h 6221585"/>
                <a:gd name="connsiteX96" fmla="*/ 1077625 w 6385682"/>
                <a:gd name="connsiteY96" fmla="*/ 1768168 h 6221585"/>
                <a:gd name="connsiteX97" fmla="*/ 1224709 w 6385682"/>
                <a:gd name="connsiteY97" fmla="*/ 848136 h 6221585"/>
                <a:gd name="connsiteX98" fmla="*/ 1761689 w 6385682"/>
                <a:gd name="connsiteY98" fmla="*/ 21331 h 6221585"/>
                <a:gd name="connsiteX99" fmla="*/ 1911802 w 6385682"/>
                <a:gd name="connsiteY99" fmla="*/ 0 h 62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385682" h="6221585">
                  <a:moveTo>
                    <a:pt x="6385682" y="5398345"/>
                  </a:moveTo>
                  <a:lnTo>
                    <a:pt x="6385682" y="5427700"/>
                  </a:lnTo>
                  <a:lnTo>
                    <a:pt x="6338410" y="5522036"/>
                  </a:lnTo>
                  <a:cubicBezTo>
                    <a:pt x="6202914" y="5801719"/>
                    <a:pt x="6049246" y="6118406"/>
                    <a:pt x="5751523" y="6176607"/>
                  </a:cubicBezTo>
                  <a:lnTo>
                    <a:pt x="5750337" y="6177132"/>
                  </a:lnTo>
                  <a:lnTo>
                    <a:pt x="5654860" y="6221585"/>
                  </a:lnTo>
                  <a:lnTo>
                    <a:pt x="5595729" y="6221585"/>
                  </a:lnTo>
                  <a:lnTo>
                    <a:pt x="5638642" y="6215073"/>
                  </a:lnTo>
                  <a:cubicBezTo>
                    <a:pt x="5672648" y="6204522"/>
                    <a:pt x="5707213" y="6188392"/>
                    <a:pt x="5744280" y="6166072"/>
                  </a:cubicBezTo>
                  <a:lnTo>
                    <a:pt x="5747572" y="6164624"/>
                  </a:lnTo>
                  <a:cubicBezTo>
                    <a:pt x="6040028" y="6107475"/>
                    <a:pt x="6191984" y="5793819"/>
                    <a:pt x="6326163" y="5517031"/>
                  </a:cubicBezTo>
                  <a:close/>
                  <a:moveTo>
                    <a:pt x="1911802" y="0"/>
                  </a:moveTo>
                  <a:cubicBezTo>
                    <a:pt x="2201626" y="0"/>
                    <a:pt x="2403356" y="249661"/>
                    <a:pt x="2581252" y="469958"/>
                  </a:cubicBezTo>
                  <a:cubicBezTo>
                    <a:pt x="2650383" y="555418"/>
                    <a:pt x="2715431" y="636003"/>
                    <a:pt x="2781796" y="698287"/>
                  </a:cubicBezTo>
                  <a:cubicBezTo>
                    <a:pt x="2848293" y="760570"/>
                    <a:pt x="2923482" y="837470"/>
                    <a:pt x="3003146" y="918846"/>
                  </a:cubicBezTo>
                  <a:lnTo>
                    <a:pt x="3005648" y="921349"/>
                  </a:lnTo>
                  <a:cubicBezTo>
                    <a:pt x="3120471" y="1038674"/>
                    <a:pt x="3250437" y="1171669"/>
                    <a:pt x="3396205" y="1304794"/>
                  </a:cubicBezTo>
                  <a:cubicBezTo>
                    <a:pt x="3781099" y="1656637"/>
                    <a:pt x="4247764" y="2048642"/>
                    <a:pt x="4791066" y="2288032"/>
                  </a:cubicBezTo>
                  <a:cubicBezTo>
                    <a:pt x="4921690" y="2345575"/>
                    <a:pt x="5013996" y="2409571"/>
                    <a:pt x="5090106" y="2495292"/>
                  </a:cubicBezTo>
                  <a:cubicBezTo>
                    <a:pt x="5117889" y="2526632"/>
                    <a:pt x="5145015" y="2560341"/>
                    <a:pt x="5168980" y="2590101"/>
                  </a:cubicBezTo>
                  <a:cubicBezTo>
                    <a:pt x="5225602" y="2660548"/>
                    <a:pt x="5284198" y="2733366"/>
                    <a:pt x="5362546" y="2795385"/>
                  </a:cubicBezTo>
                  <a:cubicBezTo>
                    <a:pt x="5442212" y="2858328"/>
                    <a:pt x="5541628" y="2911788"/>
                    <a:pt x="5637621" y="2963406"/>
                  </a:cubicBezTo>
                  <a:cubicBezTo>
                    <a:pt x="5666064" y="2978681"/>
                    <a:pt x="5701090" y="2997511"/>
                    <a:pt x="5733088" y="3015419"/>
                  </a:cubicBezTo>
                  <a:cubicBezTo>
                    <a:pt x="5766798" y="3034381"/>
                    <a:pt x="5800770" y="3052684"/>
                    <a:pt x="5833558" y="3070460"/>
                  </a:cubicBezTo>
                  <a:cubicBezTo>
                    <a:pt x="5970502" y="3144332"/>
                    <a:pt x="6110871" y="3220178"/>
                    <a:pt x="6224903" y="3329603"/>
                  </a:cubicBezTo>
                  <a:cubicBezTo>
                    <a:pt x="6264604" y="3367690"/>
                    <a:pt x="6306642" y="3409358"/>
                    <a:pt x="6349071" y="3454674"/>
                  </a:cubicBezTo>
                  <a:lnTo>
                    <a:pt x="6385682" y="3497202"/>
                  </a:lnTo>
                  <a:lnTo>
                    <a:pt x="6385682" y="3518220"/>
                  </a:lnTo>
                  <a:lnTo>
                    <a:pt x="6338914" y="3463905"/>
                  </a:lnTo>
                  <a:cubicBezTo>
                    <a:pt x="6296759" y="3418880"/>
                    <a:pt x="6254992" y="3377468"/>
                    <a:pt x="6215555" y="3339610"/>
                  </a:cubicBezTo>
                  <a:cubicBezTo>
                    <a:pt x="6102839" y="3231502"/>
                    <a:pt x="5963128" y="3156051"/>
                    <a:pt x="5828159" y="3083102"/>
                  </a:cubicBezTo>
                  <a:cubicBezTo>
                    <a:pt x="5794186" y="3064799"/>
                    <a:pt x="5760213" y="3046495"/>
                    <a:pt x="5726372" y="3027402"/>
                  </a:cubicBezTo>
                  <a:cubicBezTo>
                    <a:pt x="5694506" y="3009494"/>
                    <a:pt x="5659480" y="2990664"/>
                    <a:pt x="5631302" y="2975520"/>
                  </a:cubicBezTo>
                  <a:cubicBezTo>
                    <a:pt x="5534517" y="2923509"/>
                    <a:pt x="5434574" y="2869916"/>
                    <a:pt x="5354120" y="2806184"/>
                  </a:cubicBezTo>
                  <a:cubicBezTo>
                    <a:pt x="5274454" y="2743241"/>
                    <a:pt x="5215463" y="2669766"/>
                    <a:pt x="5158446" y="2598791"/>
                  </a:cubicBezTo>
                  <a:cubicBezTo>
                    <a:pt x="5134612" y="2569033"/>
                    <a:pt x="5107619" y="2535455"/>
                    <a:pt x="5079967" y="2504378"/>
                  </a:cubicBezTo>
                  <a:cubicBezTo>
                    <a:pt x="5005173" y="2420105"/>
                    <a:pt x="4914316" y="2357162"/>
                    <a:pt x="4785534" y="2300410"/>
                  </a:cubicBezTo>
                  <a:cubicBezTo>
                    <a:pt x="4240390" y="2060230"/>
                    <a:pt x="3772672" y="1667304"/>
                    <a:pt x="3387120" y="1314802"/>
                  </a:cubicBezTo>
                  <a:cubicBezTo>
                    <a:pt x="3241220" y="1181412"/>
                    <a:pt x="3110990" y="1048286"/>
                    <a:pt x="2996036" y="930830"/>
                  </a:cubicBezTo>
                  <a:lnTo>
                    <a:pt x="2993534" y="928196"/>
                  </a:lnTo>
                  <a:cubicBezTo>
                    <a:pt x="2914000" y="846951"/>
                    <a:pt x="2838945" y="770183"/>
                    <a:pt x="2772711" y="708031"/>
                  </a:cubicBezTo>
                  <a:cubicBezTo>
                    <a:pt x="2705687" y="645221"/>
                    <a:pt x="2640375" y="564239"/>
                    <a:pt x="2571112" y="478649"/>
                  </a:cubicBezTo>
                  <a:cubicBezTo>
                    <a:pt x="2395060" y="260327"/>
                    <a:pt x="2195568" y="13299"/>
                    <a:pt x="1911935" y="13299"/>
                  </a:cubicBezTo>
                  <a:cubicBezTo>
                    <a:pt x="1864399" y="13299"/>
                    <a:pt x="1815020" y="20279"/>
                    <a:pt x="1765246" y="34105"/>
                  </a:cubicBezTo>
                  <a:cubicBezTo>
                    <a:pt x="1424859" y="128518"/>
                    <a:pt x="1301082" y="545541"/>
                    <a:pt x="1237614" y="850902"/>
                  </a:cubicBezTo>
                  <a:cubicBezTo>
                    <a:pt x="1174276" y="1161002"/>
                    <a:pt x="1129901" y="1484271"/>
                    <a:pt x="1090661" y="1769617"/>
                  </a:cubicBezTo>
                  <a:lnTo>
                    <a:pt x="1089345" y="1778966"/>
                  </a:lnTo>
                  <a:cubicBezTo>
                    <a:pt x="1081049" y="1839539"/>
                    <a:pt x="1073017" y="1898002"/>
                    <a:pt x="1065116" y="1953834"/>
                  </a:cubicBezTo>
                  <a:cubicBezTo>
                    <a:pt x="1033117" y="2180583"/>
                    <a:pt x="961616" y="2425767"/>
                    <a:pt x="904337" y="2622889"/>
                  </a:cubicBezTo>
                  <a:cubicBezTo>
                    <a:pt x="836523" y="2855826"/>
                    <a:pt x="684962" y="3046759"/>
                    <a:pt x="538405" y="3231370"/>
                  </a:cubicBezTo>
                  <a:cubicBezTo>
                    <a:pt x="422660" y="3377138"/>
                    <a:pt x="344575" y="3496437"/>
                    <a:pt x="285452" y="3618241"/>
                  </a:cubicBezTo>
                  <a:cubicBezTo>
                    <a:pt x="273866" y="3642205"/>
                    <a:pt x="261751" y="3666830"/>
                    <a:pt x="249241" y="3692112"/>
                  </a:cubicBezTo>
                  <a:lnTo>
                    <a:pt x="246870" y="3696852"/>
                  </a:lnTo>
                  <a:cubicBezTo>
                    <a:pt x="217243" y="3756766"/>
                    <a:pt x="186694" y="3818784"/>
                    <a:pt x="156410" y="3884756"/>
                  </a:cubicBezTo>
                  <a:cubicBezTo>
                    <a:pt x="47511" y="4121380"/>
                    <a:pt x="-49405" y="4369988"/>
                    <a:pt x="63444" y="4579355"/>
                  </a:cubicBezTo>
                  <a:cubicBezTo>
                    <a:pt x="183403" y="4801495"/>
                    <a:pt x="440437" y="4941997"/>
                    <a:pt x="671925" y="5056161"/>
                  </a:cubicBezTo>
                  <a:cubicBezTo>
                    <a:pt x="913554" y="5175066"/>
                    <a:pt x="1176778" y="5267503"/>
                    <a:pt x="1431443" y="5356781"/>
                  </a:cubicBezTo>
                  <a:lnTo>
                    <a:pt x="1446849" y="5362181"/>
                  </a:lnTo>
                  <a:cubicBezTo>
                    <a:pt x="1491752" y="5377981"/>
                    <a:pt x="1536126" y="5393519"/>
                    <a:pt x="1579843" y="5409057"/>
                  </a:cubicBezTo>
                  <a:cubicBezTo>
                    <a:pt x="1673335" y="5442108"/>
                    <a:pt x="1742861" y="5467916"/>
                    <a:pt x="1805144" y="5492936"/>
                  </a:cubicBezTo>
                  <a:cubicBezTo>
                    <a:pt x="1938665" y="5546528"/>
                    <a:pt x="2123935" y="5563120"/>
                    <a:pt x="2287348" y="5577868"/>
                  </a:cubicBezTo>
                  <a:cubicBezTo>
                    <a:pt x="2353976" y="5583926"/>
                    <a:pt x="2415865" y="5589456"/>
                    <a:pt x="2469984" y="5596961"/>
                  </a:cubicBezTo>
                  <a:cubicBezTo>
                    <a:pt x="2614435" y="5616975"/>
                    <a:pt x="2763362" y="5628828"/>
                    <a:pt x="2907286" y="5640284"/>
                  </a:cubicBezTo>
                  <a:cubicBezTo>
                    <a:pt x="3066089" y="5652924"/>
                    <a:pt x="3229369" y="5665829"/>
                    <a:pt x="3390938" y="5689662"/>
                  </a:cubicBezTo>
                  <a:cubicBezTo>
                    <a:pt x="3655346" y="5728507"/>
                    <a:pt x="3903427" y="5778676"/>
                    <a:pt x="4165992" y="5831743"/>
                  </a:cubicBezTo>
                  <a:lnTo>
                    <a:pt x="4233938" y="5845437"/>
                  </a:lnTo>
                  <a:cubicBezTo>
                    <a:pt x="4344942" y="5867822"/>
                    <a:pt x="4443437" y="5890075"/>
                    <a:pt x="4535084" y="5913382"/>
                  </a:cubicBezTo>
                  <a:cubicBezTo>
                    <a:pt x="4710874" y="5958152"/>
                    <a:pt x="4875866" y="6014775"/>
                    <a:pt x="5035328" y="6069684"/>
                  </a:cubicBezTo>
                  <a:cubicBezTo>
                    <a:pt x="5090896" y="6088646"/>
                    <a:pt x="5144357" y="6109714"/>
                    <a:pt x="5195975" y="6130123"/>
                  </a:cubicBezTo>
                  <a:cubicBezTo>
                    <a:pt x="5248251" y="6150797"/>
                    <a:pt x="5299079" y="6170878"/>
                    <a:pt x="5349890" y="6188144"/>
                  </a:cubicBezTo>
                  <a:lnTo>
                    <a:pt x="5474938" y="6221585"/>
                  </a:lnTo>
                  <a:lnTo>
                    <a:pt x="5425950" y="6221585"/>
                  </a:lnTo>
                  <a:lnTo>
                    <a:pt x="5346416" y="6200391"/>
                  </a:lnTo>
                  <a:cubicBezTo>
                    <a:pt x="5295128" y="6182992"/>
                    <a:pt x="5243971" y="6162780"/>
                    <a:pt x="5191366" y="6141975"/>
                  </a:cubicBezTo>
                  <a:cubicBezTo>
                    <a:pt x="5139880" y="6121566"/>
                    <a:pt x="5086550" y="6100629"/>
                    <a:pt x="5031246" y="6081667"/>
                  </a:cubicBezTo>
                  <a:cubicBezTo>
                    <a:pt x="4872048" y="6026889"/>
                    <a:pt x="4707319" y="5970266"/>
                    <a:pt x="4532056" y="5925760"/>
                  </a:cubicBezTo>
                  <a:cubicBezTo>
                    <a:pt x="4440672" y="5902453"/>
                    <a:pt x="4342440" y="5880330"/>
                    <a:pt x="4231568" y="5857947"/>
                  </a:cubicBezTo>
                  <a:lnTo>
                    <a:pt x="4164016" y="5844252"/>
                  </a:lnTo>
                  <a:cubicBezTo>
                    <a:pt x="3901189" y="5791185"/>
                    <a:pt x="3653240" y="5741147"/>
                    <a:pt x="3389226" y="5702303"/>
                  </a:cubicBezTo>
                  <a:cubicBezTo>
                    <a:pt x="3228053" y="5678601"/>
                    <a:pt x="3065035" y="5665697"/>
                    <a:pt x="2907286" y="5653188"/>
                  </a:cubicBezTo>
                  <a:cubicBezTo>
                    <a:pt x="2762177" y="5641600"/>
                    <a:pt x="2613118" y="5629881"/>
                    <a:pt x="2468272" y="5609735"/>
                  </a:cubicBezTo>
                  <a:cubicBezTo>
                    <a:pt x="2414549" y="5602227"/>
                    <a:pt x="2352791" y="5596697"/>
                    <a:pt x="2287479" y="5590903"/>
                  </a:cubicBezTo>
                  <a:cubicBezTo>
                    <a:pt x="2121961" y="5576024"/>
                    <a:pt x="1935768" y="5559169"/>
                    <a:pt x="1800403" y="5504918"/>
                  </a:cubicBezTo>
                  <a:cubicBezTo>
                    <a:pt x="1738383" y="5480030"/>
                    <a:pt x="1668988" y="5454222"/>
                    <a:pt x="1575630" y="5421304"/>
                  </a:cubicBezTo>
                  <a:cubicBezTo>
                    <a:pt x="1531912" y="5405764"/>
                    <a:pt x="1487537" y="5390095"/>
                    <a:pt x="1442636" y="5374426"/>
                  </a:cubicBezTo>
                  <a:lnTo>
                    <a:pt x="1427361" y="5369026"/>
                  </a:lnTo>
                  <a:cubicBezTo>
                    <a:pt x="1172433" y="5279617"/>
                    <a:pt x="908814" y="5187048"/>
                    <a:pt x="666397" y="5067749"/>
                  </a:cubicBezTo>
                  <a:cubicBezTo>
                    <a:pt x="433063" y="4952662"/>
                    <a:pt x="173922" y="4810977"/>
                    <a:pt x="52120" y="4585282"/>
                  </a:cubicBezTo>
                  <a:cubicBezTo>
                    <a:pt x="-63757" y="4370647"/>
                    <a:pt x="34344" y="4118616"/>
                    <a:pt x="144688" y="3878962"/>
                  </a:cubicBezTo>
                  <a:cubicBezTo>
                    <a:pt x="174975" y="3812860"/>
                    <a:pt x="205656" y="3750840"/>
                    <a:pt x="235282" y="3690794"/>
                  </a:cubicBezTo>
                  <a:lnTo>
                    <a:pt x="237259" y="3686713"/>
                  </a:lnTo>
                  <a:cubicBezTo>
                    <a:pt x="250031" y="3660905"/>
                    <a:pt x="262144" y="3636280"/>
                    <a:pt x="273733" y="3612315"/>
                  </a:cubicBezTo>
                  <a:cubicBezTo>
                    <a:pt x="333250" y="3489723"/>
                    <a:pt x="411730" y="3369631"/>
                    <a:pt x="528134" y="3223074"/>
                  </a:cubicBezTo>
                  <a:cubicBezTo>
                    <a:pt x="673902" y="3039385"/>
                    <a:pt x="824541" y="2849637"/>
                    <a:pt x="891696" y="2619202"/>
                  </a:cubicBezTo>
                  <a:cubicBezTo>
                    <a:pt x="948976" y="2422344"/>
                    <a:pt x="1020345" y="2177687"/>
                    <a:pt x="1052210" y="1951859"/>
                  </a:cubicBezTo>
                  <a:cubicBezTo>
                    <a:pt x="1060111" y="1896028"/>
                    <a:pt x="1068144" y="1837564"/>
                    <a:pt x="1076439" y="1777122"/>
                  </a:cubicBezTo>
                  <a:lnTo>
                    <a:pt x="1077625" y="1768168"/>
                  </a:lnTo>
                  <a:cubicBezTo>
                    <a:pt x="1116864" y="1482296"/>
                    <a:pt x="1161373" y="1158632"/>
                    <a:pt x="1224709" y="848136"/>
                  </a:cubicBezTo>
                  <a:cubicBezTo>
                    <a:pt x="1288967" y="539352"/>
                    <a:pt x="1414456" y="117588"/>
                    <a:pt x="1761689" y="21331"/>
                  </a:cubicBezTo>
                  <a:cubicBezTo>
                    <a:pt x="1812649" y="7243"/>
                    <a:pt x="1863214" y="0"/>
                    <a:pt x="1911802" y="0"/>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27" name="Vrije vorm: vorm 26">
              <a:extLst>
                <a:ext uri="{FF2B5EF4-FFF2-40B4-BE49-F238E27FC236}">
                  <a16:creationId xmlns="" xmlns:a16="http://schemas.microsoft.com/office/drawing/2014/main" id="{592F1ABD-4775-46CA-97B4-AA39F007A9D1}"/>
                </a:ext>
              </a:extLst>
            </p:cNvPr>
            <p:cNvSpPr/>
            <p:nvPr/>
          </p:nvSpPr>
          <p:spPr>
            <a:xfrm>
              <a:off x="11568374" y="7352767"/>
              <a:ext cx="13168" cy="13168"/>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FFFF"/>
            </a:solidFill>
            <a:ln w="9525" cap="flat">
              <a:noFill/>
              <a:prstDash val="solid"/>
              <a:miter/>
            </a:ln>
          </p:spPr>
          <p:txBody>
            <a:bodyPr rtlCol="0" anchor="ctr"/>
            <a:lstStyle/>
            <a:p>
              <a:endParaRPr lang="nl-NL"/>
            </a:p>
          </p:txBody>
        </p:sp>
        <p:sp>
          <p:nvSpPr>
            <p:cNvPr id="61" name="Freeform: Shape 60">
              <a:extLst>
                <a:ext uri="{FF2B5EF4-FFF2-40B4-BE49-F238E27FC236}">
                  <a16:creationId xmlns="" xmlns:a16="http://schemas.microsoft.com/office/drawing/2014/main" id="{93DB6207-F4BE-4832-AF91-B27FDD5325F7}"/>
                </a:ext>
              </a:extLst>
            </p:cNvPr>
            <p:cNvSpPr/>
            <p:nvPr/>
          </p:nvSpPr>
          <p:spPr>
            <a:xfrm>
              <a:off x="5631299" y="0"/>
              <a:ext cx="6560701" cy="6858001"/>
            </a:xfrm>
            <a:custGeom>
              <a:avLst/>
              <a:gdLst>
                <a:gd name="connsiteX0" fmla="*/ 2258840 w 6560701"/>
                <a:gd name="connsiteY0" fmla="*/ 0 h 6858001"/>
                <a:gd name="connsiteX1" fmla="*/ 2302078 w 6560701"/>
                <a:gd name="connsiteY1" fmla="*/ 0 h 6858001"/>
                <a:gd name="connsiteX2" fmla="*/ 2327358 w 6560701"/>
                <a:gd name="connsiteY2" fmla="*/ 7644 h 6858001"/>
                <a:gd name="connsiteX3" fmla="*/ 2918234 w 6560701"/>
                <a:gd name="connsiteY3" fmla="*/ 412300 h 6858001"/>
                <a:gd name="connsiteX4" fmla="*/ 3177507 w 6560701"/>
                <a:gd name="connsiteY4" fmla="*/ 625749 h 6858001"/>
                <a:gd name="connsiteX5" fmla="*/ 3531456 w 6560701"/>
                <a:gd name="connsiteY5" fmla="*/ 901087 h 6858001"/>
                <a:gd name="connsiteX6" fmla="*/ 3533563 w 6560701"/>
                <a:gd name="connsiteY6" fmla="*/ 902800 h 6858001"/>
                <a:gd name="connsiteX7" fmla="*/ 3936628 w 6560701"/>
                <a:gd name="connsiteY7" fmla="*/ 1217378 h 6858001"/>
                <a:gd name="connsiteX8" fmla="*/ 4151395 w 6560701"/>
                <a:gd name="connsiteY8" fmla="*/ 1377629 h 6858001"/>
                <a:gd name="connsiteX9" fmla="*/ 4158769 w 6560701"/>
                <a:gd name="connsiteY9" fmla="*/ 1383160 h 6858001"/>
                <a:gd name="connsiteX10" fmla="*/ 5530849 w 6560701"/>
                <a:gd name="connsiteY10" fmla="*/ 2283441 h 6858001"/>
                <a:gd name="connsiteX11" fmla="*/ 5897835 w 6560701"/>
                <a:gd name="connsiteY11" fmla="*/ 2608948 h 6858001"/>
                <a:gd name="connsiteX12" fmla="*/ 5968677 w 6560701"/>
                <a:gd name="connsiteY12" fmla="*/ 2753529 h 6858001"/>
                <a:gd name="connsiteX13" fmla="*/ 6177519 w 6560701"/>
                <a:gd name="connsiteY13" fmla="*/ 3087464 h 6858001"/>
                <a:gd name="connsiteX14" fmla="*/ 6355827 w 6560701"/>
                <a:gd name="connsiteY14" fmla="*/ 3221265 h 6858001"/>
                <a:gd name="connsiteX15" fmla="*/ 6560701 w 6560701"/>
                <a:gd name="connsiteY15" fmla="*/ 3334757 h 6858001"/>
                <a:gd name="connsiteX16" fmla="*/ 6560701 w 6560701"/>
                <a:gd name="connsiteY16" fmla="*/ 3349373 h 6858001"/>
                <a:gd name="connsiteX17" fmla="*/ 6560700 w 6560701"/>
                <a:gd name="connsiteY17" fmla="*/ 3349373 h 6858001"/>
                <a:gd name="connsiteX18" fmla="*/ 6555565 w 6560701"/>
                <a:gd name="connsiteY18" fmla="*/ 3346605 h 6858001"/>
                <a:gd name="connsiteX19" fmla="*/ 6168169 w 6560701"/>
                <a:gd name="connsiteY19" fmla="*/ 3096418 h 6858001"/>
                <a:gd name="connsiteX20" fmla="*/ 5956959 w 6560701"/>
                <a:gd name="connsiteY20" fmla="*/ 2759324 h 6858001"/>
                <a:gd name="connsiteX21" fmla="*/ 5886248 w 6560701"/>
                <a:gd name="connsiteY21" fmla="*/ 2614742 h 6858001"/>
                <a:gd name="connsiteX22" fmla="*/ 5525055 w 6560701"/>
                <a:gd name="connsiteY22" fmla="*/ 2294764 h 6858001"/>
                <a:gd name="connsiteX23" fmla="*/ 4150999 w 6560701"/>
                <a:gd name="connsiteY23" fmla="*/ 1393299 h 6858001"/>
                <a:gd name="connsiteX24" fmla="*/ 4143494 w 6560701"/>
                <a:gd name="connsiteY24" fmla="*/ 1387637 h 6858001"/>
                <a:gd name="connsiteX25" fmla="*/ 3928860 w 6560701"/>
                <a:gd name="connsiteY25" fmla="*/ 1227386 h 6858001"/>
                <a:gd name="connsiteX26" fmla="*/ 3526189 w 6560701"/>
                <a:gd name="connsiteY26" fmla="*/ 913071 h 6858001"/>
                <a:gd name="connsiteX27" fmla="*/ 3523424 w 6560701"/>
                <a:gd name="connsiteY27" fmla="*/ 910832 h 6858001"/>
                <a:gd name="connsiteX28" fmla="*/ 3170133 w 6560701"/>
                <a:gd name="connsiteY28" fmla="*/ 635889 h 6858001"/>
                <a:gd name="connsiteX29" fmla="*/ 2909806 w 6560701"/>
                <a:gd name="connsiteY29" fmla="*/ 421649 h 6858001"/>
                <a:gd name="connsiteX30" fmla="*/ 2355685 w 6560701"/>
                <a:gd name="connsiteY30" fmla="*/ 32446 h 6858001"/>
                <a:gd name="connsiteX31" fmla="*/ 1789025 w 6560701"/>
                <a:gd name="connsiteY31" fmla="*/ 0 h 6858001"/>
                <a:gd name="connsiteX32" fmla="*/ 1822909 w 6560701"/>
                <a:gd name="connsiteY32" fmla="*/ 0 h 6858001"/>
                <a:gd name="connsiteX33" fmla="*/ 1807535 w 6560701"/>
                <a:gd name="connsiteY33" fmla="*/ 5092 h 6858001"/>
                <a:gd name="connsiteX34" fmla="*/ 1331387 w 6560701"/>
                <a:gd name="connsiteY34" fmla="*/ 912412 h 6858001"/>
                <a:gd name="connsiteX35" fmla="*/ 1321643 w 6560701"/>
                <a:gd name="connsiteY35" fmla="*/ 967980 h 6858001"/>
                <a:gd name="connsiteX36" fmla="*/ 1105823 w 6560701"/>
                <a:gd name="connsiteY36" fmla="*/ 2217470 h 6858001"/>
                <a:gd name="connsiteX37" fmla="*/ 1008249 w 6560701"/>
                <a:gd name="connsiteY37" fmla="*/ 2706916 h 6858001"/>
                <a:gd name="connsiteX38" fmla="*/ 943465 w 6560701"/>
                <a:gd name="connsiteY38" fmla="*/ 3018202 h 6858001"/>
                <a:gd name="connsiteX39" fmla="*/ 563705 w 6560701"/>
                <a:gd name="connsiteY39" fmla="*/ 3753226 h 6858001"/>
                <a:gd name="connsiteX40" fmla="*/ 288500 w 6560701"/>
                <a:gd name="connsiteY40" fmla="*/ 4217654 h 6858001"/>
                <a:gd name="connsiteX41" fmla="*/ 155504 w 6560701"/>
                <a:gd name="connsiteY41" fmla="*/ 4536841 h 6858001"/>
                <a:gd name="connsiteX42" fmla="*/ 151291 w 6560701"/>
                <a:gd name="connsiteY42" fmla="*/ 4547770 h 6858001"/>
                <a:gd name="connsiteX43" fmla="*/ 86770 w 6560701"/>
                <a:gd name="connsiteY43" fmla="*/ 5352058 h 6858001"/>
                <a:gd name="connsiteX44" fmla="*/ 752137 w 6560701"/>
                <a:gd name="connsiteY44" fmla="*/ 5824385 h 6858001"/>
                <a:gd name="connsiteX45" fmla="*/ 756745 w 6560701"/>
                <a:gd name="connsiteY45" fmla="*/ 5826623 h 6858001"/>
                <a:gd name="connsiteX46" fmla="*/ 825614 w 6560701"/>
                <a:gd name="connsiteY46" fmla="*/ 5859938 h 6858001"/>
                <a:gd name="connsiteX47" fmla="*/ 1682703 w 6560701"/>
                <a:gd name="connsiteY47" fmla="*/ 6220077 h 6858001"/>
                <a:gd name="connsiteX48" fmla="*/ 1867446 w 6560701"/>
                <a:gd name="connsiteY48" fmla="*/ 6292104 h 6858001"/>
                <a:gd name="connsiteX49" fmla="*/ 2125402 w 6560701"/>
                <a:gd name="connsiteY49" fmla="*/ 6397183 h 6858001"/>
                <a:gd name="connsiteX50" fmla="*/ 2653167 w 6560701"/>
                <a:gd name="connsiteY50" fmla="*/ 6548612 h 6858001"/>
                <a:gd name="connsiteX51" fmla="*/ 2875964 w 6560701"/>
                <a:gd name="connsiteY51" fmla="*/ 6601547 h 6858001"/>
                <a:gd name="connsiteX52" fmla="*/ 3559241 w 6560701"/>
                <a:gd name="connsiteY52" fmla="*/ 6751396 h 6858001"/>
                <a:gd name="connsiteX53" fmla="*/ 3565297 w 6560701"/>
                <a:gd name="connsiteY53" fmla="*/ 6752582 h 6858001"/>
                <a:gd name="connsiteX54" fmla="*/ 3921617 w 6560701"/>
                <a:gd name="connsiteY54" fmla="*/ 6824874 h 6858001"/>
                <a:gd name="connsiteX55" fmla="*/ 4098499 w 6560701"/>
                <a:gd name="connsiteY55" fmla="*/ 6858001 h 6858001"/>
                <a:gd name="connsiteX56" fmla="*/ 4025379 w 6560701"/>
                <a:gd name="connsiteY56" fmla="*/ 6858001 h 6858001"/>
                <a:gd name="connsiteX57" fmla="*/ 3918853 w 6560701"/>
                <a:gd name="connsiteY57" fmla="*/ 6838041 h 6858001"/>
                <a:gd name="connsiteX58" fmla="*/ 3562795 w 6560701"/>
                <a:gd name="connsiteY58" fmla="*/ 6765881 h 6858001"/>
                <a:gd name="connsiteX59" fmla="*/ 3557396 w 6560701"/>
                <a:gd name="connsiteY59" fmla="*/ 6764829 h 6858001"/>
                <a:gd name="connsiteX60" fmla="*/ 2872673 w 6560701"/>
                <a:gd name="connsiteY60" fmla="*/ 6614714 h 6858001"/>
                <a:gd name="connsiteX61" fmla="*/ 2650269 w 6560701"/>
                <a:gd name="connsiteY61" fmla="*/ 6561912 h 6858001"/>
                <a:gd name="connsiteX62" fmla="*/ 2120135 w 6560701"/>
                <a:gd name="connsiteY62" fmla="*/ 6409692 h 6858001"/>
                <a:gd name="connsiteX63" fmla="*/ 1862573 w 6560701"/>
                <a:gd name="connsiteY63" fmla="*/ 6304745 h 6858001"/>
                <a:gd name="connsiteX64" fmla="*/ 1678224 w 6560701"/>
                <a:gd name="connsiteY64" fmla="*/ 6232850 h 6858001"/>
                <a:gd name="connsiteX65" fmla="*/ 819688 w 6560701"/>
                <a:gd name="connsiteY65" fmla="*/ 5872183 h 6858001"/>
                <a:gd name="connsiteX66" fmla="*/ 750820 w 6560701"/>
                <a:gd name="connsiteY66" fmla="*/ 5838870 h 6858001"/>
                <a:gd name="connsiteX67" fmla="*/ 746211 w 6560701"/>
                <a:gd name="connsiteY67" fmla="*/ 5836632 h 6858001"/>
                <a:gd name="connsiteX68" fmla="*/ 75313 w 6560701"/>
                <a:gd name="connsiteY68" fmla="*/ 5359432 h 6858001"/>
                <a:gd name="connsiteX69" fmla="*/ 138783 w 6560701"/>
                <a:gd name="connsiteY69" fmla="*/ 4543556 h 6858001"/>
                <a:gd name="connsiteX70" fmla="*/ 142996 w 6560701"/>
                <a:gd name="connsiteY70" fmla="*/ 4532626 h 6858001"/>
                <a:gd name="connsiteX71" fmla="*/ 276121 w 6560701"/>
                <a:gd name="connsiteY71" fmla="*/ 4212783 h 6858001"/>
                <a:gd name="connsiteX72" fmla="*/ 552777 w 6560701"/>
                <a:gd name="connsiteY72" fmla="*/ 3745721 h 6858001"/>
                <a:gd name="connsiteX73" fmla="*/ 930297 w 6560701"/>
                <a:gd name="connsiteY73" fmla="*/ 3016095 h 6858001"/>
                <a:gd name="connsiteX74" fmla="*/ 995081 w 6560701"/>
                <a:gd name="connsiteY74" fmla="*/ 2705204 h 6858001"/>
                <a:gd name="connsiteX75" fmla="*/ 1092655 w 6560701"/>
                <a:gd name="connsiteY75" fmla="*/ 2215758 h 6858001"/>
                <a:gd name="connsiteX76" fmla="*/ 1308476 w 6560701"/>
                <a:gd name="connsiteY76" fmla="*/ 966268 h 6858001"/>
                <a:gd name="connsiteX77" fmla="*/ 1318219 w 6560701"/>
                <a:gd name="connsiteY77" fmla="*/ 910701 h 6858001"/>
                <a:gd name="connsiteX78" fmla="*/ 1740576 w 6560701"/>
                <a:gd name="connsiteY78" fmla="*/ 2404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560701" h="6858001">
                  <a:moveTo>
                    <a:pt x="2258840" y="0"/>
                  </a:moveTo>
                  <a:lnTo>
                    <a:pt x="2302078" y="0"/>
                  </a:lnTo>
                  <a:lnTo>
                    <a:pt x="2327358" y="7644"/>
                  </a:lnTo>
                  <a:cubicBezTo>
                    <a:pt x="2551452" y="91804"/>
                    <a:pt x="2742555" y="258744"/>
                    <a:pt x="2918234" y="412300"/>
                  </a:cubicBezTo>
                  <a:cubicBezTo>
                    <a:pt x="3007379" y="490253"/>
                    <a:pt x="3091653" y="563730"/>
                    <a:pt x="3177507" y="625749"/>
                  </a:cubicBezTo>
                  <a:cubicBezTo>
                    <a:pt x="3287985" y="705415"/>
                    <a:pt x="3406230" y="800486"/>
                    <a:pt x="3531456" y="901087"/>
                  </a:cubicBezTo>
                  <a:lnTo>
                    <a:pt x="3533563" y="902800"/>
                  </a:lnTo>
                  <a:cubicBezTo>
                    <a:pt x="3661818" y="1005903"/>
                    <a:pt x="3793758" y="1111772"/>
                    <a:pt x="3936628" y="1217378"/>
                  </a:cubicBezTo>
                  <a:cubicBezTo>
                    <a:pt x="4007207" y="1269522"/>
                    <a:pt x="4077261" y="1322062"/>
                    <a:pt x="4151395" y="1377629"/>
                  </a:cubicBezTo>
                  <a:lnTo>
                    <a:pt x="4158769" y="1383160"/>
                  </a:lnTo>
                  <a:cubicBezTo>
                    <a:pt x="4568945" y="1690627"/>
                    <a:pt x="5033635" y="2039047"/>
                    <a:pt x="5530849" y="2283441"/>
                  </a:cubicBezTo>
                  <a:cubicBezTo>
                    <a:pt x="5712038" y="2372455"/>
                    <a:pt x="5821727" y="2469765"/>
                    <a:pt x="5897835" y="2608948"/>
                  </a:cubicBezTo>
                  <a:cubicBezTo>
                    <a:pt x="5923249" y="2655430"/>
                    <a:pt x="5946293" y="2705336"/>
                    <a:pt x="5968677" y="2753529"/>
                  </a:cubicBezTo>
                  <a:cubicBezTo>
                    <a:pt x="6022797" y="2870592"/>
                    <a:pt x="6078497" y="2990944"/>
                    <a:pt x="6177519" y="3087464"/>
                  </a:cubicBezTo>
                  <a:cubicBezTo>
                    <a:pt x="6228479" y="3137107"/>
                    <a:pt x="6289840" y="3180824"/>
                    <a:pt x="6355827" y="3221265"/>
                  </a:cubicBezTo>
                  <a:lnTo>
                    <a:pt x="6560701" y="3334757"/>
                  </a:lnTo>
                  <a:lnTo>
                    <a:pt x="6560701" y="3349373"/>
                  </a:lnTo>
                  <a:lnTo>
                    <a:pt x="6560700" y="3349373"/>
                  </a:lnTo>
                  <a:lnTo>
                    <a:pt x="6555565" y="3346605"/>
                  </a:lnTo>
                  <a:cubicBezTo>
                    <a:pt x="6415855" y="3273130"/>
                    <a:pt x="6271536" y="3197020"/>
                    <a:pt x="6168169" y="3096418"/>
                  </a:cubicBezTo>
                  <a:cubicBezTo>
                    <a:pt x="6067303" y="2998187"/>
                    <a:pt x="6011209" y="2876648"/>
                    <a:pt x="5956959" y="2759324"/>
                  </a:cubicBezTo>
                  <a:cubicBezTo>
                    <a:pt x="5934441" y="2710603"/>
                    <a:pt x="5911399" y="2660961"/>
                    <a:pt x="5886248" y="2614742"/>
                  </a:cubicBezTo>
                  <a:cubicBezTo>
                    <a:pt x="5811586" y="2478192"/>
                    <a:pt x="5703611" y="2382462"/>
                    <a:pt x="5525055" y="2294764"/>
                  </a:cubicBezTo>
                  <a:cubicBezTo>
                    <a:pt x="5026787" y="2049843"/>
                    <a:pt x="4561438" y="1701030"/>
                    <a:pt x="4150999" y="1393299"/>
                  </a:cubicBezTo>
                  <a:lnTo>
                    <a:pt x="4143494" y="1387637"/>
                  </a:lnTo>
                  <a:cubicBezTo>
                    <a:pt x="4069359" y="1332070"/>
                    <a:pt x="3999307" y="1279661"/>
                    <a:pt x="3928860" y="1227386"/>
                  </a:cubicBezTo>
                  <a:cubicBezTo>
                    <a:pt x="3785857" y="1121648"/>
                    <a:pt x="3653784" y="1015516"/>
                    <a:pt x="3526189" y="913071"/>
                  </a:cubicBezTo>
                  <a:lnTo>
                    <a:pt x="3523424" y="910832"/>
                  </a:lnTo>
                  <a:cubicBezTo>
                    <a:pt x="3398330" y="810362"/>
                    <a:pt x="3280215" y="715423"/>
                    <a:pt x="3170133" y="635889"/>
                  </a:cubicBezTo>
                  <a:cubicBezTo>
                    <a:pt x="3083621" y="573473"/>
                    <a:pt x="2999216" y="499734"/>
                    <a:pt x="2909806" y="421649"/>
                  </a:cubicBezTo>
                  <a:cubicBezTo>
                    <a:pt x="2743728" y="276557"/>
                    <a:pt x="2563865" y="119325"/>
                    <a:pt x="2355685" y="32446"/>
                  </a:cubicBezTo>
                  <a:close/>
                  <a:moveTo>
                    <a:pt x="1789025" y="0"/>
                  </a:moveTo>
                  <a:lnTo>
                    <a:pt x="1822909" y="0"/>
                  </a:lnTo>
                  <a:lnTo>
                    <a:pt x="1807535" y="5092"/>
                  </a:lnTo>
                  <a:cubicBezTo>
                    <a:pt x="1509341" y="128483"/>
                    <a:pt x="1398789" y="526547"/>
                    <a:pt x="1331387" y="912412"/>
                  </a:cubicBezTo>
                  <a:lnTo>
                    <a:pt x="1321643" y="967980"/>
                  </a:lnTo>
                  <a:cubicBezTo>
                    <a:pt x="1247113" y="1395142"/>
                    <a:pt x="1169949" y="1836790"/>
                    <a:pt x="1105823" y="2217470"/>
                  </a:cubicBezTo>
                  <a:cubicBezTo>
                    <a:pt x="1078565" y="2379302"/>
                    <a:pt x="1042749" y="2545875"/>
                    <a:pt x="1008249" y="2706916"/>
                  </a:cubicBezTo>
                  <a:cubicBezTo>
                    <a:pt x="986127" y="2809756"/>
                    <a:pt x="963479" y="2915626"/>
                    <a:pt x="943465" y="3018202"/>
                  </a:cubicBezTo>
                  <a:cubicBezTo>
                    <a:pt x="889345" y="3296041"/>
                    <a:pt x="732913" y="3524371"/>
                    <a:pt x="563705" y="3753226"/>
                  </a:cubicBezTo>
                  <a:cubicBezTo>
                    <a:pt x="445723" y="3912688"/>
                    <a:pt x="355656" y="4064645"/>
                    <a:pt x="288500" y="4217654"/>
                  </a:cubicBezTo>
                  <a:cubicBezTo>
                    <a:pt x="247813" y="4310488"/>
                    <a:pt x="200143" y="4420964"/>
                    <a:pt x="155504" y="4536841"/>
                  </a:cubicBezTo>
                  <a:lnTo>
                    <a:pt x="151291" y="4547770"/>
                  </a:lnTo>
                  <a:cubicBezTo>
                    <a:pt x="50031" y="4809941"/>
                    <a:pt x="-64793" y="5107138"/>
                    <a:pt x="86770" y="5352058"/>
                  </a:cubicBezTo>
                  <a:cubicBezTo>
                    <a:pt x="221081" y="5569062"/>
                    <a:pt x="503136" y="5704690"/>
                    <a:pt x="752137" y="5824385"/>
                  </a:cubicBezTo>
                  <a:lnTo>
                    <a:pt x="756745" y="5826623"/>
                  </a:lnTo>
                  <a:cubicBezTo>
                    <a:pt x="780185" y="5837817"/>
                    <a:pt x="803227" y="5848878"/>
                    <a:pt x="825614" y="5859938"/>
                  </a:cubicBezTo>
                  <a:cubicBezTo>
                    <a:pt x="1102267" y="5994381"/>
                    <a:pt x="1397357" y="6109073"/>
                    <a:pt x="1682703" y="6220077"/>
                  </a:cubicBezTo>
                  <a:cubicBezTo>
                    <a:pt x="1745118" y="6244306"/>
                    <a:pt x="1806744" y="6268272"/>
                    <a:pt x="1867446" y="6292104"/>
                  </a:cubicBezTo>
                  <a:cubicBezTo>
                    <a:pt x="1968970" y="6331608"/>
                    <a:pt x="2050873" y="6364923"/>
                    <a:pt x="2125402" y="6397183"/>
                  </a:cubicBezTo>
                  <a:cubicBezTo>
                    <a:pt x="2282757" y="6465261"/>
                    <a:pt x="2471057" y="6507660"/>
                    <a:pt x="2653167" y="6548612"/>
                  </a:cubicBezTo>
                  <a:cubicBezTo>
                    <a:pt x="2732041" y="6566389"/>
                    <a:pt x="2806438" y="6583112"/>
                    <a:pt x="2875964" y="6601547"/>
                  </a:cubicBezTo>
                  <a:cubicBezTo>
                    <a:pt x="3099949" y="6660933"/>
                    <a:pt x="3323010" y="6704782"/>
                    <a:pt x="3559241" y="6751396"/>
                  </a:cubicBezTo>
                  <a:lnTo>
                    <a:pt x="3565297" y="6752582"/>
                  </a:lnTo>
                  <a:cubicBezTo>
                    <a:pt x="3681305" y="6775493"/>
                    <a:pt x="3801263" y="6799064"/>
                    <a:pt x="3921617" y="6824874"/>
                  </a:cubicBezTo>
                  <a:lnTo>
                    <a:pt x="4098499" y="6858001"/>
                  </a:lnTo>
                  <a:lnTo>
                    <a:pt x="4025379" y="6858001"/>
                  </a:lnTo>
                  <a:lnTo>
                    <a:pt x="3918853" y="6838041"/>
                  </a:lnTo>
                  <a:cubicBezTo>
                    <a:pt x="3798630" y="6812364"/>
                    <a:pt x="3678673" y="6788662"/>
                    <a:pt x="3562795" y="6765881"/>
                  </a:cubicBezTo>
                  <a:lnTo>
                    <a:pt x="3557396" y="6764829"/>
                  </a:lnTo>
                  <a:cubicBezTo>
                    <a:pt x="3320377" y="6718082"/>
                    <a:pt x="3097051" y="6674102"/>
                    <a:pt x="2872673" y="6614714"/>
                  </a:cubicBezTo>
                  <a:cubicBezTo>
                    <a:pt x="2803411" y="6596410"/>
                    <a:pt x="2729013" y="6579557"/>
                    <a:pt x="2650269" y="6561912"/>
                  </a:cubicBezTo>
                  <a:cubicBezTo>
                    <a:pt x="2467502" y="6520698"/>
                    <a:pt x="2278676" y="6478164"/>
                    <a:pt x="2120135" y="6409692"/>
                  </a:cubicBezTo>
                  <a:cubicBezTo>
                    <a:pt x="2045870" y="6377564"/>
                    <a:pt x="1963966" y="6344249"/>
                    <a:pt x="1862573" y="6304745"/>
                  </a:cubicBezTo>
                  <a:cubicBezTo>
                    <a:pt x="1801739" y="6280779"/>
                    <a:pt x="1740245" y="6256947"/>
                    <a:pt x="1678224" y="6232850"/>
                  </a:cubicBezTo>
                  <a:cubicBezTo>
                    <a:pt x="1392221" y="6121714"/>
                    <a:pt x="1096869" y="6006891"/>
                    <a:pt x="819688" y="5872183"/>
                  </a:cubicBezTo>
                  <a:cubicBezTo>
                    <a:pt x="797170" y="5861255"/>
                    <a:pt x="774259" y="5850195"/>
                    <a:pt x="750820" y="5838870"/>
                  </a:cubicBezTo>
                  <a:lnTo>
                    <a:pt x="746211" y="5836632"/>
                  </a:lnTo>
                  <a:cubicBezTo>
                    <a:pt x="495629" y="5716146"/>
                    <a:pt x="211731" y="5579728"/>
                    <a:pt x="75313" y="5359432"/>
                  </a:cubicBezTo>
                  <a:cubicBezTo>
                    <a:pt x="-79672" y="5108980"/>
                    <a:pt x="36468" y="4808623"/>
                    <a:pt x="138783" y="4543556"/>
                  </a:cubicBezTo>
                  <a:lnTo>
                    <a:pt x="142996" y="4532626"/>
                  </a:lnTo>
                  <a:cubicBezTo>
                    <a:pt x="187634" y="4416487"/>
                    <a:pt x="235433" y="4305879"/>
                    <a:pt x="276121" y="4212783"/>
                  </a:cubicBezTo>
                  <a:cubicBezTo>
                    <a:pt x="343675" y="4058851"/>
                    <a:pt x="434135" y="3906105"/>
                    <a:pt x="552777" y="3745721"/>
                  </a:cubicBezTo>
                  <a:cubicBezTo>
                    <a:pt x="721060" y="3518182"/>
                    <a:pt x="876571" y="3291301"/>
                    <a:pt x="930297" y="3016095"/>
                  </a:cubicBezTo>
                  <a:cubicBezTo>
                    <a:pt x="950311" y="2913388"/>
                    <a:pt x="973092" y="2807518"/>
                    <a:pt x="995081" y="2705204"/>
                  </a:cubicBezTo>
                  <a:cubicBezTo>
                    <a:pt x="1029713" y="2543768"/>
                    <a:pt x="1065398" y="2377458"/>
                    <a:pt x="1092655" y="2215758"/>
                  </a:cubicBezTo>
                  <a:cubicBezTo>
                    <a:pt x="1156781" y="1835078"/>
                    <a:pt x="1233945" y="1393431"/>
                    <a:pt x="1308476" y="966268"/>
                  </a:cubicBezTo>
                  <a:lnTo>
                    <a:pt x="1318219" y="910701"/>
                  </a:lnTo>
                  <a:cubicBezTo>
                    <a:pt x="1381449" y="548439"/>
                    <a:pt x="1482753" y="175572"/>
                    <a:pt x="1740576" y="24044"/>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60" name="Freeform: Shape 59">
              <a:extLst>
                <a:ext uri="{FF2B5EF4-FFF2-40B4-BE49-F238E27FC236}">
                  <a16:creationId xmlns="" xmlns:a16="http://schemas.microsoft.com/office/drawing/2014/main" id="{15BF3A7C-9346-4901-A480-A17E78B3C59A}"/>
                </a:ext>
              </a:extLst>
            </p:cNvPr>
            <p:cNvSpPr/>
            <p:nvPr/>
          </p:nvSpPr>
          <p:spPr>
            <a:xfrm>
              <a:off x="5455739" y="1"/>
              <a:ext cx="6736261" cy="6858001"/>
            </a:xfrm>
            <a:custGeom>
              <a:avLst/>
              <a:gdLst>
                <a:gd name="connsiteX0" fmla="*/ 3682543 w 6736261"/>
                <a:gd name="connsiteY0" fmla="*/ 0 h 6858001"/>
                <a:gd name="connsiteX1" fmla="*/ 3708456 w 6736261"/>
                <a:gd name="connsiteY1" fmla="*/ 0 h 6858001"/>
                <a:gd name="connsiteX2" fmla="*/ 3802087 w 6736261"/>
                <a:gd name="connsiteY2" fmla="*/ 58006 h 6858001"/>
                <a:gd name="connsiteX3" fmla="*/ 4039107 w 6736261"/>
                <a:gd name="connsiteY3" fmla="*/ 212151 h 6858001"/>
                <a:gd name="connsiteX4" fmla="*/ 4040423 w 6736261"/>
                <a:gd name="connsiteY4" fmla="*/ 213073 h 6858001"/>
                <a:gd name="connsiteX5" fmla="*/ 4477461 w 6736261"/>
                <a:gd name="connsiteY5" fmla="*/ 493150 h 6858001"/>
                <a:gd name="connsiteX6" fmla="*/ 5155338 w 6736261"/>
                <a:gd name="connsiteY6" fmla="*/ 940461 h 6858001"/>
                <a:gd name="connsiteX7" fmla="*/ 6270517 w 6736261"/>
                <a:gd name="connsiteY7" fmla="*/ 1641644 h 6858001"/>
                <a:gd name="connsiteX8" fmla="*/ 6704527 w 6736261"/>
                <a:gd name="connsiteY8" fmla="*/ 2084344 h 6858001"/>
                <a:gd name="connsiteX9" fmla="*/ 6736261 w 6736261"/>
                <a:gd name="connsiteY9" fmla="*/ 2178360 h 6858001"/>
                <a:gd name="connsiteX10" fmla="*/ 6736261 w 6736261"/>
                <a:gd name="connsiteY10" fmla="*/ 2215313 h 6858001"/>
                <a:gd name="connsiteX11" fmla="*/ 6727274 w 6736261"/>
                <a:gd name="connsiteY11" fmla="*/ 2186971 h 6858001"/>
                <a:gd name="connsiteX12" fmla="*/ 6692279 w 6736261"/>
                <a:gd name="connsiteY12" fmla="*/ 2089480 h 6858001"/>
                <a:gd name="connsiteX13" fmla="*/ 6264328 w 6736261"/>
                <a:gd name="connsiteY13" fmla="*/ 1653627 h 6858001"/>
                <a:gd name="connsiteX14" fmla="*/ 5147833 w 6736261"/>
                <a:gd name="connsiteY14" fmla="*/ 951653 h 6858001"/>
                <a:gd name="connsiteX15" fmla="*/ 4470483 w 6736261"/>
                <a:gd name="connsiteY15" fmla="*/ 504738 h 6858001"/>
                <a:gd name="connsiteX16" fmla="*/ 4033049 w 6736261"/>
                <a:gd name="connsiteY16" fmla="*/ 224397 h 6858001"/>
                <a:gd name="connsiteX17" fmla="*/ 4035289 w 6736261"/>
                <a:gd name="connsiteY17" fmla="*/ 218076 h 6858001"/>
                <a:gd name="connsiteX18" fmla="*/ 4031733 w 6736261"/>
                <a:gd name="connsiteY18" fmla="*/ 223606 h 6858001"/>
                <a:gd name="connsiteX19" fmla="*/ 3794861 w 6736261"/>
                <a:gd name="connsiteY19" fmla="*/ 69593 h 6858001"/>
                <a:gd name="connsiteX20" fmla="*/ 1472872 w 6736261"/>
                <a:gd name="connsiteY20" fmla="*/ 0 h 6858001"/>
                <a:gd name="connsiteX21" fmla="*/ 1486685 w 6736261"/>
                <a:gd name="connsiteY21" fmla="*/ 0 h 6858001"/>
                <a:gd name="connsiteX22" fmla="*/ 1483038 w 6736261"/>
                <a:gd name="connsiteY22" fmla="*/ 13832 h 6858001"/>
                <a:gd name="connsiteX23" fmla="*/ 1425305 w 6736261"/>
                <a:gd name="connsiteY23" fmla="*/ 338298 h 6858001"/>
                <a:gd name="connsiteX24" fmla="*/ 1228711 w 6736261"/>
                <a:gd name="connsiteY24" fmla="*/ 1424112 h 6858001"/>
                <a:gd name="connsiteX25" fmla="*/ 1226868 w 6736261"/>
                <a:gd name="connsiteY25" fmla="*/ 1433462 h 6858001"/>
                <a:gd name="connsiteX26" fmla="*/ 1146676 w 6736261"/>
                <a:gd name="connsiteY26" fmla="*/ 1845612 h 6858001"/>
                <a:gd name="connsiteX27" fmla="*/ 1102829 w 6736261"/>
                <a:gd name="connsiteY27" fmla="*/ 2076181 h 6858001"/>
                <a:gd name="connsiteX28" fmla="*/ 982868 w 6736261"/>
                <a:gd name="connsiteY28" fmla="*/ 2777629 h 6858001"/>
                <a:gd name="connsiteX29" fmla="*/ 589153 w 6736261"/>
                <a:gd name="connsiteY29" fmla="*/ 3639327 h 6858001"/>
                <a:gd name="connsiteX30" fmla="*/ 291563 w 6736261"/>
                <a:gd name="connsiteY30" fmla="*/ 4181575 h 6858001"/>
                <a:gd name="connsiteX31" fmla="*/ 154617 w 6736261"/>
                <a:gd name="connsiteY31" fmla="*/ 4553564 h 6858001"/>
                <a:gd name="connsiteX32" fmla="*/ 136447 w 6736261"/>
                <a:gd name="connsiteY32" fmla="*/ 4608079 h 6858001"/>
                <a:gd name="connsiteX33" fmla="*/ 109848 w 6736261"/>
                <a:gd name="connsiteY33" fmla="*/ 5489136 h 6858001"/>
                <a:gd name="connsiteX34" fmla="*/ 811687 w 6736261"/>
                <a:gd name="connsiteY34" fmla="*/ 5951061 h 6858001"/>
                <a:gd name="connsiteX35" fmla="*/ 814058 w 6736261"/>
                <a:gd name="connsiteY35" fmla="*/ 5952113 h 6858001"/>
                <a:gd name="connsiteX36" fmla="*/ 979181 w 6736261"/>
                <a:gd name="connsiteY36" fmla="*/ 6028092 h 6858001"/>
                <a:gd name="connsiteX37" fmla="*/ 1937401 w 6736261"/>
                <a:gd name="connsiteY37" fmla="*/ 6448275 h 6858001"/>
                <a:gd name="connsiteX38" fmla="*/ 1965448 w 6736261"/>
                <a:gd name="connsiteY38" fmla="*/ 6459995 h 6858001"/>
                <a:gd name="connsiteX39" fmla="*/ 2155195 w 6736261"/>
                <a:gd name="connsiteY39" fmla="*/ 6539528 h 6858001"/>
                <a:gd name="connsiteX40" fmla="*/ 2445677 w 6736261"/>
                <a:gd name="connsiteY40" fmla="*/ 6665807 h 6858001"/>
                <a:gd name="connsiteX41" fmla="*/ 2700457 w 6736261"/>
                <a:gd name="connsiteY41" fmla="*/ 6768614 h 6858001"/>
                <a:gd name="connsiteX42" fmla="*/ 2960235 w 6736261"/>
                <a:gd name="connsiteY42" fmla="*/ 6858001 h 6858001"/>
                <a:gd name="connsiteX43" fmla="*/ 2920810 w 6736261"/>
                <a:gd name="connsiteY43" fmla="*/ 6858001 h 6858001"/>
                <a:gd name="connsiteX44" fmla="*/ 2695732 w 6736261"/>
                <a:gd name="connsiteY44" fmla="*/ 6780564 h 6858001"/>
                <a:gd name="connsiteX45" fmla="*/ 2440146 w 6736261"/>
                <a:gd name="connsiteY45" fmla="*/ 6677394 h 6858001"/>
                <a:gd name="connsiteX46" fmla="*/ 2150060 w 6736261"/>
                <a:gd name="connsiteY46" fmla="*/ 6551247 h 6858001"/>
                <a:gd name="connsiteX47" fmla="*/ 1960312 w 6736261"/>
                <a:gd name="connsiteY47" fmla="*/ 6471714 h 6858001"/>
                <a:gd name="connsiteX48" fmla="*/ 1932265 w 6736261"/>
                <a:gd name="connsiteY48" fmla="*/ 6459995 h 6858001"/>
                <a:gd name="connsiteX49" fmla="*/ 973388 w 6736261"/>
                <a:gd name="connsiteY49" fmla="*/ 6039548 h 6858001"/>
                <a:gd name="connsiteX50" fmla="*/ 809450 w 6736261"/>
                <a:gd name="connsiteY50" fmla="*/ 5964229 h 6858001"/>
                <a:gd name="connsiteX51" fmla="*/ 806289 w 6736261"/>
                <a:gd name="connsiteY51" fmla="*/ 5962779 h 6858001"/>
                <a:gd name="connsiteX52" fmla="*/ 98917 w 6736261"/>
                <a:gd name="connsiteY52" fmla="*/ 5496377 h 6858001"/>
                <a:gd name="connsiteX53" fmla="*/ 123803 w 6736261"/>
                <a:gd name="connsiteY53" fmla="*/ 4603735 h 6858001"/>
                <a:gd name="connsiteX54" fmla="*/ 141976 w 6736261"/>
                <a:gd name="connsiteY54" fmla="*/ 4549220 h 6858001"/>
                <a:gd name="connsiteX55" fmla="*/ 279183 w 6736261"/>
                <a:gd name="connsiteY55" fmla="*/ 4176308 h 6858001"/>
                <a:gd name="connsiteX56" fmla="*/ 578094 w 6736261"/>
                <a:gd name="connsiteY56" fmla="*/ 3631426 h 6858001"/>
                <a:gd name="connsiteX57" fmla="*/ 969569 w 6736261"/>
                <a:gd name="connsiteY57" fmla="*/ 2775652 h 6858001"/>
                <a:gd name="connsiteX58" fmla="*/ 1089659 w 6736261"/>
                <a:gd name="connsiteY58" fmla="*/ 2073416 h 6858001"/>
                <a:gd name="connsiteX59" fmla="*/ 1133508 w 6736261"/>
                <a:gd name="connsiteY59" fmla="*/ 1842979 h 6858001"/>
                <a:gd name="connsiteX60" fmla="*/ 1213700 w 6736261"/>
                <a:gd name="connsiteY60" fmla="*/ 1430696 h 6858001"/>
                <a:gd name="connsiteX61" fmla="*/ 1215544 w 6736261"/>
                <a:gd name="connsiteY61" fmla="*/ 1421348 h 6858001"/>
                <a:gd name="connsiteX62" fmla="*/ 1412006 w 6736261"/>
                <a:gd name="connsiteY62" fmla="*/ 336191 h 6858001"/>
                <a:gd name="connsiteX63" fmla="*/ 1470633 w 6736261"/>
                <a:gd name="connsiteY63" fmla="*/ 844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736261" h="6858001">
                  <a:moveTo>
                    <a:pt x="3682543" y="0"/>
                  </a:moveTo>
                  <a:lnTo>
                    <a:pt x="3708456" y="0"/>
                  </a:lnTo>
                  <a:lnTo>
                    <a:pt x="3802087" y="58006"/>
                  </a:lnTo>
                  <a:cubicBezTo>
                    <a:pt x="3879349" y="107467"/>
                    <a:pt x="3958125" y="159085"/>
                    <a:pt x="4039107" y="212151"/>
                  </a:cubicBezTo>
                  <a:lnTo>
                    <a:pt x="4040423" y="213073"/>
                  </a:lnTo>
                  <a:cubicBezTo>
                    <a:pt x="4181056" y="305248"/>
                    <a:pt x="4326559" y="400582"/>
                    <a:pt x="4477461" y="493150"/>
                  </a:cubicBezTo>
                  <a:cubicBezTo>
                    <a:pt x="4701709" y="630755"/>
                    <a:pt x="4922137" y="781261"/>
                    <a:pt x="5155338" y="940461"/>
                  </a:cubicBezTo>
                  <a:cubicBezTo>
                    <a:pt x="5512843" y="1184590"/>
                    <a:pt x="5882594" y="1436885"/>
                    <a:pt x="6270517" y="1641644"/>
                  </a:cubicBezTo>
                  <a:cubicBezTo>
                    <a:pt x="6502927" y="1764368"/>
                    <a:pt x="6628680" y="1892621"/>
                    <a:pt x="6704527" y="2084344"/>
                  </a:cubicBezTo>
                  <a:lnTo>
                    <a:pt x="6736261" y="2178360"/>
                  </a:lnTo>
                  <a:lnTo>
                    <a:pt x="6736261" y="2215313"/>
                  </a:lnTo>
                  <a:lnTo>
                    <a:pt x="6727274" y="2186971"/>
                  </a:lnTo>
                  <a:cubicBezTo>
                    <a:pt x="6716311" y="2153805"/>
                    <a:pt x="6704789" y="2121017"/>
                    <a:pt x="6692279" y="2089480"/>
                  </a:cubicBezTo>
                  <a:cubicBezTo>
                    <a:pt x="6617751" y="1900917"/>
                    <a:pt x="6493709" y="1774638"/>
                    <a:pt x="6264328" y="1653627"/>
                  </a:cubicBezTo>
                  <a:cubicBezTo>
                    <a:pt x="5875747" y="1448604"/>
                    <a:pt x="5505732" y="1195916"/>
                    <a:pt x="5147833" y="951653"/>
                  </a:cubicBezTo>
                  <a:cubicBezTo>
                    <a:pt x="4914631" y="792455"/>
                    <a:pt x="4694467" y="642210"/>
                    <a:pt x="4470483" y="504738"/>
                  </a:cubicBezTo>
                  <a:cubicBezTo>
                    <a:pt x="4319449" y="412037"/>
                    <a:pt x="4173813" y="316703"/>
                    <a:pt x="4033049" y="224397"/>
                  </a:cubicBezTo>
                  <a:lnTo>
                    <a:pt x="4035289" y="218076"/>
                  </a:lnTo>
                  <a:lnTo>
                    <a:pt x="4031733" y="223606"/>
                  </a:lnTo>
                  <a:cubicBezTo>
                    <a:pt x="3950751" y="170541"/>
                    <a:pt x="3872041" y="118989"/>
                    <a:pt x="3794861" y="69593"/>
                  </a:cubicBezTo>
                  <a:close/>
                  <a:moveTo>
                    <a:pt x="1472872" y="0"/>
                  </a:moveTo>
                  <a:lnTo>
                    <a:pt x="1486685" y="0"/>
                  </a:lnTo>
                  <a:lnTo>
                    <a:pt x="1483038" y="13832"/>
                  </a:lnTo>
                  <a:cubicBezTo>
                    <a:pt x="1456793" y="131490"/>
                    <a:pt x="1439527" y="244939"/>
                    <a:pt x="1425305" y="338298"/>
                  </a:cubicBezTo>
                  <a:cubicBezTo>
                    <a:pt x="1371187" y="701992"/>
                    <a:pt x="1298764" y="1069110"/>
                    <a:pt x="1228711" y="1424112"/>
                  </a:cubicBezTo>
                  <a:lnTo>
                    <a:pt x="1226868" y="1433462"/>
                  </a:lnTo>
                  <a:cubicBezTo>
                    <a:pt x="1198820" y="1575937"/>
                    <a:pt x="1172222" y="1710512"/>
                    <a:pt x="1146676" y="1845612"/>
                  </a:cubicBezTo>
                  <a:cubicBezTo>
                    <a:pt x="1132192" y="1923961"/>
                    <a:pt x="1116522" y="2004811"/>
                    <a:pt x="1102829" y="2076181"/>
                  </a:cubicBezTo>
                  <a:cubicBezTo>
                    <a:pt x="1058188" y="2308065"/>
                    <a:pt x="1011971" y="2547849"/>
                    <a:pt x="982868" y="2777629"/>
                  </a:cubicBezTo>
                  <a:cubicBezTo>
                    <a:pt x="944287" y="3082067"/>
                    <a:pt x="797467" y="3342262"/>
                    <a:pt x="589153" y="3639327"/>
                  </a:cubicBezTo>
                  <a:cubicBezTo>
                    <a:pt x="466298" y="3814326"/>
                    <a:pt x="368988" y="3991697"/>
                    <a:pt x="291563" y="4181575"/>
                  </a:cubicBezTo>
                  <a:cubicBezTo>
                    <a:pt x="239286" y="4311278"/>
                    <a:pt x="194515" y="4432948"/>
                    <a:pt x="154617" y="4553564"/>
                  </a:cubicBezTo>
                  <a:lnTo>
                    <a:pt x="136447" y="4608079"/>
                  </a:lnTo>
                  <a:cubicBezTo>
                    <a:pt x="39531" y="4897113"/>
                    <a:pt x="-70420" y="5224857"/>
                    <a:pt x="109848" y="5489136"/>
                  </a:cubicBezTo>
                  <a:cubicBezTo>
                    <a:pt x="254034" y="5700347"/>
                    <a:pt x="550308" y="5833604"/>
                    <a:pt x="811687" y="5951061"/>
                  </a:cubicBezTo>
                  <a:lnTo>
                    <a:pt x="814058" y="5952113"/>
                  </a:lnTo>
                  <a:cubicBezTo>
                    <a:pt x="873051" y="5978713"/>
                    <a:pt x="927960" y="6003337"/>
                    <a:pt x="979181" y="6028092"/>
                  </a:cubicBezTo>
                  <a:cubicBezTo>
                    <a:pt x="1292707" y="6178993"/>
                    <a:pt x="1620453" y="6315940"/>
                    <a:pt x="1937401" y="6448275"/>
                  </a:cubicBezTo>
                  <a:lnTo>
                    <a:pt x="1965448" y="6459995"/>
                  </a:lnTo>
                  <a:cubicBezTo>
                    <a:pt x="2029049" y="6486594"/>
                    <a:pt x="2092254" y="6513059"/>
                    <a:pt x="2155195" y="6539528"/>
                  </a:cubicBezTo>
                  <a:cubicBezTo>
                    <a:pt x="2256719" y="6581929"/>
                    <a:pt x="2354425" y="6624460"/>
                    <a:pt x="2445677" y="6665807"/>
                  </a:cubicBezTo>
                  <a:cubicBezTo>
                    <a:pt x="2527120" y="6703071"/>
                    <a:pt x="2613039" y="6736846"/>
                    <a:pt x="2700457" y="6768614"/>
                  </a:cubicBezTo>
                  <a:lnTo>
                    <a:pt x="2960235" y="6858001"/>
                  </a:lnTo>
                  <a:lnTo>
                    <a:pt x="2920810" y="6858001"/>
                  </a:lnTo>
                  <a:lnTo>
                    <a:pt x="2695732" y="6780564"/>
                  </a:lnTo>
                  <a:cubicBezTo>
                    <a:pt x="2608101" y="6748731"/>
                    <a:pt x="2521918" y="6714857"/>
                    <a:pt x="2440146" y="6677394"/>
                  </a:cubicBezTo>
                  <a:cubicBezTo>
                    <a:pt x="2349024" y="6636047"/>
                    <a:pt x="2251451" y="6593648"/>
                    <a:pt x="2150060" y="6551247"/>
                  </a:cubicBezTo>
                  <a:cubicBezTo>
                    <a:pt x="2087250" y="6524780"/>
                    <a:pt x="2023913" y="6498313"/>
                    <a:pt x="1960312" y="6471714"/>
                  </a:cubicBezTo>
                  <a:lnTo>
                    <a:pt x="1932265" y="6459995"/>
                  </a:lnTo>
                  <a:cubicBezTo>
                    <a:pt x="1615185" y="6327528"/>
                    <a:pt x="1287307" y="6190582"/>
                    <a:pt x="973388" y="6039548"/>
                  </a:cubicBezTo>
                  <a:cubicBezTo>
                    <a:pt x="922429" y="6014924"/>
                    <a:pt x="867519" y="5990300"/>
                    <a:pt x="809450" y="5964229"/>
                  </a:cubicBezTo>
                  <a:lnTo>
                    <a:pt x="806289" y="5962779"/>
                  </a:lnTo>
                  <a:cubicBezTo>
                    <a:pt x="543331" y="5844664"/>
                    <a:pt x="245211" y="5710616"/>
                    <a:pt x="98917" y="5496377"/>
                  </a:cubicBezTo>
                  <a:cubicBezTo>
                    <a:pt x="-85037" y="5226570"/>
                    <a:pt x="25968" y="4895664"/>
                    <a:pt x="123803" y="4603735"/>
                  </a:cubicBezTo>
                  <a:lnTo>
                    <a:pt x="141976" y="4549220"/>
                  </a:lnTo>
                  <a:cubicBezTo>
                    <a:pt x="181873" y="4428339"/>
                    <a:pt x="226776" y="4306405"/>
                    <a:pt x="279183" y="4176308"/>
                  </a:cubicBezTo>
                  <a:cubicBezTo>
                    <a:pt x="357006" y="3985507"/>
                    <a:pt x="454711" y="3807348"/>
                    <a:pt x="578094" y="3631426"/>
                  </a:cubicBezTo>
                  <a:cubicBezTo>
                    <a:pt x="785353" y="3335941"/>
                    <a:pt x="931251" y="3077326"/>
                    <a:pt x="969569" y="2775652"/>
                  </a:cubicBezTo>
                  <a:cubicBezTo>
                    <a:pt x="998802" y="2545480"/>
                    <a:pt x="1045021" y="2305431"/>
                    <a:pt x="1089659" y="2073416"/>
                  </a:cubicBezTo>
                  <a:cubicBezTo>
                    <a:pt x="1103354" y="2002046"/>
                    <a:pt x="1119024" y="1921196"/>
                    <a:pt x="1133508" y="1842979"/>
                  </a:cubicBezTo>
                  <a:cubicBezTo>
                    <a:pt x="1159054" y="1707878"/>
                    <a:pt x="1185521" y="1573172"/>
                    <a:pt x="1213700" y="1430696"/>
                  </a:cubicBezTo>
                  <a:lnTo>
                    <a:pt x="1215544" y="1421348"/>
                  </a:lnTo>
                  <a:cubicBezTo>
                    <a:pt x="1285596" y="1066476"/>
                    <a:pt x="1358019" y="699621"/>
                    <a:pt x="1412006" y="336191"/>
                  </a:cubicBezTo>
                  <a:cubicBezTo>
                    <a:pt x="1426458" y="241910"/>
                    <a:pt x="1443972" y="127309"/>
                    <a:pt x="1470633" y="8441"/>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59" name="Freeform: Shape 58">
              <a:extLst>
                <a:ext uri="{FF2B5EF4-FFF2-40B4-BE49-F238E27FC236}">
                  <a16:creationId xmlns="" xmlns:a16="http://schemas.microsoft.com/office/drawing/2014/main" id="{937C39BB-F47F-4851-901B-76D424F2DDCA}"/>
                </a:ext>
              </a:extLst>
            </p:cNvPr>
            <p:cNvSpPr/>
            <p:nvPr/>
          </p:nvSpPr>
          <p:spPr>
            <a:xfrm>
              <a:off x="5279552" y="0"/>
              <a:ext cx="6912448" cy="6858000"/>
            </a:xfrm>
            <a:custGeom>
              <a:avLst/>
              <a:gdLst>
                <a:gd name="connsiteX0" fmla="*/ 5400056 w 6912448"/>
                <a:gd name="connsiteY0" fmla="*/ 0 h 6858000"/>
                <a:gd name="connsiteX1" fmla="*/ 5426124 w 6912448"/>
                <a:gd name="connsiteY1" fmla="*/ 0 h 6858000"/>
                <a:gd name="connsiteX2" fmla="*/ 5558274 w 6912448"/>
                <a:gd name="connsiteY2" fmla="*/ 79718 h 6858000"/>
                <a:gd name="connsiteX3" fmla="*/ 6084853 w 6912448"/>
                <a:gd name="connsiteY3" fmla="*/ 420993 h 6858000"/>
                <a:gd name="connsiteX4" fmla="*/ 6775062 w 6912448"/>
                <a:gd name="connsiteY4" fmla="*/ 862850 h 6858000"/>
                <a:gd name="connsiteX5" fmla="*/ 6912448 w 6912448"/>
                <a:gd name="connsiteY5" fmla="*/ 942434 h 6858000"/>
                <a:gd name="connsiteX6" fmla="*/ 6912448 w 6912448"/>
                <a:gd name="connsiteY6" fmla="*/ 958033 h 6858000"/>
                <a:gd name="connsiteX7" fmla="*/ 6768807 w 6912448"/>
                <a:gd name="connsiteY7" fmla="*/ 874789 h 6858000"/>
                <a:gd name="connsiteX8" fmla="*/ 6078006 w 6912448"/>
                <a:gd name="connsiteY8" fmla="*/ 432581 h 6858000"/>
                <a:gd name="connsiteX9" fmla="*/ 5551871 w 6912448"/>
                <a:gd name="connsiteY9" fmla="*/ 91585 h 6858000"/>
                <a:gd name="connsiteX10" fmla="*/ 1471353 w 6912448"/>
                <a:gd name="connsiteY10" fmla="*/ 0 h 6858000"/>
                <a:gd name="connsiteX11" fmla="*/ 1484677 w 6912448"/>
                <a:gd name="connsiteY11" fmla="*/ 0 h 6858000"/>
                <a:gd name="connsiteX12" fmla="*/ 1473865 w 6912448"/>
                <a:gd name="connsiteY12" fmla="*/ 72026 h 6858000"/>
                <a:gd name="connsiteX13" fmla="*/ 1290472 w 6912448"/>
                <a:gd name="connsiteY13" fmla="*/ 990236 h 6858000"/>
                <a:gd name="connsiteX14" fmla="*/ 1289679 w 6912448"/>
                <a:gd name="connsiteY14" fmla="*/ 993923 h 6858000"/>
                <a:gd name="connsiteX15" fmla="*/ 1188420 w 6912448"/>
                <a:gd name="connsiteY15" fmla="*/ 1473361 h 6858000"/>
                <a:gd name="connsiteX16" fmla="*/ 1023165 w 6912448"/>
                <a:gd name="connsiteY16" fmla="*/ 2536790 h 6858000"/>
                <a:gd name="connsiteX17" fmla="*/ 615490 w 6912448"/>
                <a:gd name="connsiteY17" fmla="*/ 3525165 h 6858000"/>
                <a:gd name="connsiteX18" fmla="*/ 295645 w 6912448"/>
                <a:gd name="connsiteY18" fmla="*/ 4145102 h 6858000"/>
                <a:gd name="connsiteX19" fmla="*/ 154751 w 6912448"/>
                <a:gd name="connsiteY19" fmla="*/ 4570026 h 6858000"/>
                <a:gd name="connsiteX20" fmla="*/ 126969 w 6912448"/>
                <a:gd name="connsiteY20" fmla="*/ 4664176 h 6858000"/>
                <a:gd name="connsiteX21" fmla="*/ 134077 w 6912448"/>
                <a:gd name="connsiteY21" fmla="*/ 5626213 h 6858000"/>
                <a:gd name="connsiteX22" fmla="*/ 893594 w 6912448"/>
                <a:gd name="connsiteY22" fmla="*/ 6091431 h 6858000"/>
                <a:gd name="connsiteX23" fmla="*/ 1133774 w 6912448"/>
                <a:gd name="connsiteY23" fmla="*/ 6196115 h 6858000"/>
                <a:gd name="connsiteX24" fmla="*/ 2197597 w 6912448"/>
                <a:gd name="connsiteY24" fmla="*/ 6678055 h 6858000"/>
                <a:gd name="connsiteX25" fmla="*/ 2443704 w 6912448"/>
                <a:gd name="connsiteY25" fmla="*/ 6786689 h 6858000"/>
                <a:gd name="connsiteX26" fmla="*/ 2599877 w 6912448"/>
                <a:gd name="connsiteY26" fmla="*/ 6858000 h 6858000"/>
                <a:gd name="connsiteX27" fmla="*/ 2569346 w 6912448"/>
                <a:gd name="connsiteY27" fmla="*/ 6858000 h 6858000"/>
                <a:gd name="connsiteX28" fmla="*/ 2438304 w 6912448"/>
                <a:gd name="connsiteY28" fmla="*/ 6798144 h 6858000"/>
                <a:gd name="connsiteX29" fmla="*/ 2193253 w 6912448"/>
                <a:gd name="connsiteY29" fmla="*/ 6690038 h 6858000"/>
                <a:gd name="connsiteX30" fmla="*/ 1127849 w 6912448"/>
                <a:gd name="connsiteY30" fmla="*/ 6207440 h 6858000"/>
                <a:gd name="connsiteX31" fmla="*/ 888590 w 6912448"/>
                <a:gd name="connsiteY31" fmla="*/ 6103150 h 6858000"/>
                <a:gd name="connsiteX32" fmla="*/ 123280 w 6912448"/>
                <a:gd name="connsiteY32" fmla="*/ 5633455 h 6858000"/>
                <a:gd name="connsiteX33" fmla="*/ 114194 w 6912448"/>
                <a:gd name="connsiteY33" fmla="*/ 4659961 h 6858000"/>
                <a:gd name="connsiteX34" fmla="*/ 141981 w 6912448"/>
                <a:gd name="connsiteY34" fmla="*/ 4565945 h 6858000"/>
                <a:gd name="connsiteX35" fmla="*/ 283269 w 6912448"/>
                <a:gd name="connsiteY35" fmla="*/ 4139966 h 6858000"/>
                <a:gd name="connsiteX36" fmla="*/ 604564 w 6912448"/>
                <a:gd name="connsiteY36" fmla="*/ 3517395 h 6858000"/>
                <a:gd name="connsiteX37" fmla="*/ 1010129 w 6912448"/>
                <a:gd name="connsiteY37" fmla="*/ 2535343 h 6858000"/>
                <a:gd name="connsiteX38" fmla="*/ 1175648 w 6912448"/>
                <a:gd name="connsiteY38" fmla="*/ 1470334 h 6858000"/>
                <a:gd name="connsiteX39" fmla="*/ 1276908 w 6912448"/>
                <a:gd name="connsiteY39" fmla="*/ 990763 h 6858000"/>
                <a:gd name="connsiteX40" fmla="*/ 1277567 w 6912448"/>
                <a:gd name="connsiteY40" fmla="*/ 987340 h 6858000"/>
                <a:gd name="connsiteX41" fmla="*/ 1460904 w 6912448"/>
                <a:gd name="connsiteY41" fmla="*/ 696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12448" h="6858000">
                  <a:moveTo>
                    <a:pt x="5400056" y="0"/>
                  </a:moveTo>
                  <a:lnTo>
                    <a:pt x="5426124" y="0"/>
                  </a:lnTo>
                  <a:lnTo>
                    <a:pt x="5558274" y="79718"/>
                  </a:lnTo>
                  <a:cubicBezTo>
                    <a:pt x="5736137" y="190723"/>
                    <a:pt x="5911960" y="306829"/>
                    <a:pt x="6084853" y="420993"/>
                  </a:cubicBezTo>
                  <a:cubicBezTo>
                    <a:pt x="6309627" y="569427"/>
                    <a:pt x="6540178" y="721713"/>
                    <a:pt x="6775062" y="862850"/>
                  </a:cubicBezTo>
                  <a:lnTo>
                    <a:pt x="6912448" y="942434"/>
                  </a:lnTo>
                  <a:lnTo>
                    <a:pt x="6912448" y="958033"/>
                  </a:lnTo>
                  <a:lnTo>
                    <a:pt x="6768807" y="874789"/>
                  </a:lnTo>
                  <a:cubicBezTo>
                    <a:pt x="6533726" y="733497"/>
                    <a:pt x="6302977" y="581113"/>
                    <a:pt x="6078006" y="432581"/>
                  </a:cubicBezTo>
                  <a:cubicBezTo>
                    <a:pt x="5905245" y="318482"/>
                    <a:pt x="5729554" y="202474"/>
                    <a:pt x="5551871" y="91585"/>
                  </a:cubicBezTo>
                  <a:close/>
                  <a:moveTo>
                    <a:pt x="1471353" y="0"/>
                  </a:moveTo>
                  <a:lnTo>
                    <a:pt x="1484677" y="0"/>
                  </a:lnTo>
                  <a:lnTo>
                    <a:pt x="1473865" y="72026"/>
                  </a:lnTo>
                  <a:cubicBezTo>
                    <a:pt x="1422066" y="380503"/>
                    <a:pt x="1355454" y="689221"/>
                    <a:pt x="1290472" y="990236"/>
                  </a:cubicBezTo>
                  <a:lnTo>
                    <a:pt x="1289679" y="993923"/>
                  </a:lnTo>
                  <a:cubicBezTo>
                    <a:pt x="1255708" y="1151278"/>
                    <a:pt x="1220550" y="1314032"/>
                    <a:pt x="1188420" y="1473361"/>
                  </a:cubicBezTo>
                  <a:cubicBezTo>
                    <a:pt x="1116393" y="1833500"/>
                    <a:pt x="1049502" y="2185870"/>
                    <a:pt x="1023165" y="2536790"/>
                  </a:cubicBezTo>
                  <a:cubicBezTo>
                    <a:pt x="993801" y="2916813"/>
                    <a:pt x="809848" y="3236395"/>
                    <a:pt x="615490" y="3525165"/>
                  </a:cubicBezTo>
                  <a:cubicBezTo>
                    <a:pt x="486183" y="3717282"/>
                    <a:pt x="381500" y="3920066"/>
                    <a:pt x="295645" y="4145102"/>
                  </a:cubicBezTo>
                  <a:cubicBezTo>
                    <a:pt x="244950" y="4278623"/>
                    <a:pt x="197546" y="4421626"/>
                    <a:pt x="154751" y="4570026"/>
                  </a:cubicBezTo>
                  <a:cubicBezTo>
                    <a:pt x="145797" y="4600972"/>
                    <a:pt x="136447" y="4632310"/>
                    <a:pt x="126969" y="4664176"/>
                  </a:cubicBezTo>
                  <a:cubicBezTo>
                    <a:pt x="32161" y="4981387"/>
                    <a:pt x="-75291" y="5340999"/>
                    <a:pt x="134077" y="5626213"/>
                  </a:cubicBezTo>
                  <a:cubicBezTo>
                    <a:pt x="291037" y="5839794"/>
                    <a:pt x="611145" y="5973447"/>
                    <a:pt x="893594" y="6091431"/>
                  </a:cubicBezTo>
                  <a:cubicBezTo>
                    <a:pt x="980500" y="6127641"/>
                    <a:pt x="1062274" y="6161877"/>
                    <a:pt x="1133774" y="6196115"/>
                  </a:cubicBezTo>
                  <a:cubicBezTo>
                    <a:pt x="1485089" y="6364004"/>
                    <a:pt x="1847334" y="6523597"/>
                    <a:pt x="2197597" y="6678055"/>
                  </a:cubicBezTo>
                  <a:cubicBezTo>
                    <a:pt x="2280686" y="6714661"/>
                    <a:pt x="2362326" y="6750741"/>
                    <a:pt x="2443704" y="6786689"/>
                  </a:cubicBezTo>
                  <a:lnTo>
                    <a:pt x="2599877" y="6858000"/>
                  </a:lnTo>
                  <a:lnTo>
                    <a:pt x="2569346" y="6858000"/>
                  </a:lnTo>
                  <a:lnTo>
                    <a:pt x="2438304" y="6798144"/>
                  </a:lnTo>
                  <a:cubicBezTo>
                    <a:pt x="2356927" y="6762066"/>
                    <a:pt x="2275155" y="6726117"/>
                    <a:pt x="2193253" y="6690038"/>
                  </a:cubicBezTo>
                  <a:cubicBezTo>
                    <a:pt x="1841805" y="6535054"/>
                    <a:pt x="1479428" y="6375328"/>
                    <a:pt x="1127849" y="6207440"/>
                  </a:cubicBezTo>
                  <a:cubicBezTo>
                    <a:pt x="1056611" y="6173334"/>
                    <a:pt x="974970" y="6139230"/>
                    <a:pt x="888590" y="6103150"/>
                  </a:cubicBezTo>
                  <a:cubicBezTo>
                    <a:pt x="604299" y="5984508"/>
                    <a:pt x="282346" y="5850066"/>
                    <a:pt x="123280" y="5633455"/>
                  </a:cubicBezTo>
                  <a:cubicBezTo>
                    <a:pt x="-90039" y="5343105"/>
                    <a:pt x="18467" y="4980070"/>
                    <a:pt x="114194" y="4659961"/>
                  </a:cubicBezTo>
                  <a:cubicBezTo>
                    <a:pt x="123675" y="4628228"/>
                    <a:pt x="133023" y="4596758"/>
                    <a:pt x="141981" y="4565945"/>
                  </a:cubicBezTo>
                  <a:cubicBezTo>
                    <a:pt x="184905" y="4417148"/>
                    <a:pt x="232440" y="4273883"/>
                    <a:pt x="283269" y="4139966"/>
                  </a:cubicBezTo>
                  <a:cubicBezTo>
                    <a:pt x="369518" y="3914007"/>
                    <a:pt x="474598" y="3710302"/>
                    <a:pt x="604564" y="3517395"/>
                  </a:cubicBezTo>
                  <a:cubicBezTo>
                    <a:pt x="797996" y="3230074"/>
                    <a:pt x="980896" y="2912335"/>
                    <a:pt x="1010129" y="2535343"/>
                  </a:cubicBezTo>
                  <a:cubicBezTo>
                    <a:pt x="1036464" y="2183764"/>
                    <a:pt x="1103488" y="1830998"/>
                    <a:pt x="1175648" y="1470334"/>
                  </a:cubicBezTo>
                  <a:cubicBezTo>
                    <a:pt x="1207776" y="1310872"/>
                    <a:pt x="1242935" y="1148118"/>
                    <a:pt x="1276908" y="990763"/>
                  </a:cubicBezTo>
                  <a:lnTo>
                    <a:pt x="1277567" y="987340"/>
                  </a:lnTo>
                  <a:cubicBezTo>
                    <a:pt x="1342549" y="686325"/>
                    <a:pt x="1409161" y="377754"/>
                    <a:pt x="1460904" y="69628"/>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58" name="Freeform: Shape 57">
              <a:extLst>
                <a:ext uri="{FF2B5EF4-FFF2-40B4-BE49-F238E27FC236}">
                  <a16:creationId xmlns="" xmlns:a16="http://schemas.microsoft.com/office/drawing/2014/main" id="{0BA56B2B-D61D-4307-AC04-15B3DE71E349}"/>
                </a:ext>
              </a:extLst>
            </p:cNvPr>
            <p:cNvSpPr/>
            <p:nvPr/>
          </p:nvSpPr>
          <p:spPr>
            <a:xfrm>
              <a:off x="5102658" y="0"/>
              <a:ext cx="8812583" cy="9362829"/>
            </a:xfrm>
            <a:custGeom>
              <a:avLst/>
              <a:gdLst>
                <a:gd name="connsiteX0" fmla="*/ 8554892 w 8812583"/>
                <a:gd name="connsiteY0" fmla="*/ 9328831 h 9362829"/>
                <a:gd name="connsiteX1" fmla="*/ 8579520 w 8812583"/>
                <a:gd name="connsiteY1" fmla="*/ 9328831 h 9362829"/>
                <a:gd name="connsiteX2" fmla="*/ 8597183 w 8812583"/>
                <a:gd name="connsiteY2" fmla="*/ 9340181 h 9362829"/>
                <a:gd name="connsiteX3" fmla="*/ 8599817 w 8812583"/>
                <a:gd name="connsiteY3" fmla="*/ 9341103 h 9362829"/>
                <a:gd name="connsiteX4" fmla="*/ 8678823 w 8812583"/>
                <a:gd name="connsiteY4" fmla="*/ 9349530 h 9362829"/>
                <a:gd name="connsiteX5" fmla="*/ 8751474 w 8812583"/>
                <a:gd name="connsiteY5" fmla="*/ 9340020 h 9362829"/>
                <a:gd name="connsiteX6" fmla="*/ 8778173 w 8812583"/>
                <a:gd name="connsiteY6" fmla="*/ 9328831 h 9362829"/>
                <a:gd name="connsiteX7" fmla="*/ 8812583 w 8812583"/>
                <a:gd name="connsiteY7" fmla="*/ 9328831 h 9362829"/>
                <a:gd name="connsiteX8" fmla="*/ 8754254 w 8812583"/>
                <a:gd name="connsiteY8" fmla="*/ 9353077 h 9362829"/>
                <a:gd name="connsiteX9" fmla="*/ 8678560 w 8812583"/>
                <a:gd name="connsiteY9" fmla="*/ 9362829 h 9362829"/>
                <a:gd name="connsiteX10" fmla="*/ 8595865 w 8812583"/>
                <a:gd name="connsiteY10" fmla="*/ 9353875 h 9362829"/>
                <a:gd name="connsiteX11" fmla="*/ 8591258 w 8812583"/>
                <a:gd name="connsiteY11" fmla="*/ 9352164 h 9362829"/>
                <a:gd name="connsiteX12" fmla="*/ 1463116 w 8812583"/>
                <a:gd name="connsiteY12" fmla="*/ 0 h 9362829"/>
                <a:gd name="connsiteX13" fmla="*/ 1476516 w 8812583"/>
                <a:gd name="connsiteY13" fmla="*/ 0 h 9362829"/>
                <a:gd name="connsiteX14" fmla="*/ 1430777 w 8812583"/>
                <a:gd name="connsiteY14" fmla="*/ 214059 h 9362829"/>
                <a:gd name="connsiteX15" fmla="*/ 1353992 w 8812583"/>
                <a:gd name="connsiteY15" fmla="*/ 550695 h 9362829"/>
                <a:gd name="connsiteX16" fmla="*/ 1063906 w 8812583"/>
                <a:gd name="connsiteY16" fmla="*/ 2295688 h 9362829"/>
                <a:gd name="connsiteX17" fmla="*/ 642274 w 8812583"/>
                <a:gd name="connsiteY17" fmla="*/ 3410734 h 9362829"/>
                <a:gd name="connsiteX18" fmla="*/ 155067 w 8812583"/>
                <a:gd name="connsiteY18" fmla="*/ 4586091 h 9362829"/>
                <a:gd name="connsiteX19" fmla="*/ 120171 w 8812583"/>
                <a:gd name="connsiteY19" fmla="*/ 4716978 h 9362829"/>
                <a:gd name="connsiteX20" fmla="*/ 158360 w 8812583"/>
                <a:gd name="connsiteY20" fmla="*/ 5762631 h 9362829"/>
                <a:gd name="connsiteX21" fmla="*/ 985163 w 8812583"/>
                <a:gd name="connsiteY21" fmla="*/ 6237855 h 9362829"/>
                <a:gd name="connsiteX22" fmla="*/ 1288548 w 8812583"/>
                <a:gd name="connsiteY22" fmla="*/ 6363474 h 9362829"/>
                <a:gd name="connsiteX23" fmla="*/ 1888043 w 8812583"/>
                <a:gd name="connsiteY23" fmla="*/ 6644278 h 9362829"/>
                <a:gd name="connsiteX24" fmla="*/ 2351860 w 8812583"/>
                <a:gd name="connsiteY24" fmla="*/ 6858001 h 9362829"/>
                <a:gd name="connsiteX25" fmla="*/ 2320251 w 8812583"/>
                <a:gd name="connsiteY25" fmla="*/ 6858001 h 9362829"/>
                <a:gd name="connsiteX26" fmla="*/ 1882628 w 8812583"/>
                <a:gd name="connsiteY26" fmla="*/ 6656327 h 9362829"/>
                <a:gd name="connsiteX27" fmla="*/ 1282888 w 8812583"/>
                <a:gd name="connsiteY27" fmla="*/ 6375458 h 9362829"/>
                <a:gd name="connsiteX28" fmla="*/ 980949 w 8812583"/>
                <a:gd name="connsiteY28" fmla="*/ 6250497 h 9362829"/>
                <a:gd name="connsiteX29" fmla="*/ 148088 w 8812583"/>
                <a:gd name="connsiteY29" fmla="*/ 5770795 h 9362829"/>
                <a:gd name="connsiteX30" fmla="*/ 107531 w 8812583"/>
                <a:gd name="connsiteY30" fmla="*/ 4713554 h 9362829"/>
                <a:gd name="connsiteX31" fmla="*/ 142426 w 8812583"/>
                <a:gd name="connsiteY31" fmla="*/ 4582798 h 9362829"/>
                <a:gd name="connsiteX32" fmla="*/ 631346 w 8812583"/>
                <a:gd name="connsiteY32" fmla="*/ 3403493 h 9362829"/>
                <a:gd name="connsiteX33" fmla="*/ 1050871 w 8812583"/>
                <a:gd name="connsiteY33" fmla="*/ 2295030 h 9362829"/>
                <a:gd name="connsiteX34" fmla="*/ 1341219 w 8812583"/>
                <a:gd name="connsiteY34" fmla="*/ 547930 h 9362829"/>
                <a:gd name="connsiteX35" fmla="*/ 1417981 w 8812583"/>
                <a:gd name="connsiteY35" fmla="*/ 211292 h 936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812583" h="9362829">
                  <a:moveTo>
                    <a:pt x="8554892" y="9328831"/>
                  </a:moveTo>
                  <a:lnTo>
                    <a:pt x="8579520" y="9328831"/>
                  </a:lnTo>
                  <a:lnTo>
                    <a:pt x="8597183" y="9340181"/>
                  </a:lnTo>
                  <a:lnTo>
                    <a:pt x="8599817" y="9341103"/>
                  </a:lnTo>
                  <a:cubicBezTo>
                    <a:pt x="8627865" y="9346633"/>
                    <a:pt x="8654068" y="9349530"/>
                    <a:pt x="8678823" y="9349530"/>
                  </a:cubicBezTo>
                  <a:cubicBezTo>
                    <a:pt x="8705060" y="9349530"/>
                    <a:pt x="8728959" y="9346230"/>
                    <a:pt x="8751474" y="9340020"/>
                  </a:cubicBezTo>
                  <a:lnTo>
                    <a:pt x="8778173" y="9328831"/>
                  </a:lnTo>
                  <a:lnTo>
                    <a:pt x="8812583" y="9328831"/>
                  </a:lnTo>
                  <a:lnTo>
                    <a:pt x="8754254" y="9353077"/>
                  </a:lnTo>
                  <a:cubicBezTo>
                    <a:pt x="8730877" y="9359447"/>
                    <a:pt x="8705982" y="9362829"/>
                    <a:pt x="8678560" y="9362829"/>
                  </a:cubicBezTo>
                  <a:cubicBezTo>
                    <a:pt x="8652883" y="9362829"/>
                    <a:pt x="8625889" y="9359932"/>
                    <a:pt x="8595865" y="9353875"/>
                  </a:cubicBezTo>
                  <a:lnTo>
                    <a:pt x="8591258" y="9352164"/>
                  </a:lnTo>
                  <a:close/>
                  <a:moveTo>
                    <a:pt x="1463116" y="0"/>
                  </a:moveTo>
                  <a:lnTo>
                    <a:pt x="1476516" y="0"/>
                  </a:lnTo>
                  <a:lnTo>
                    <a:pt x="1430777" y="214059"/>
                  </a:lnTo>
                  <a:cubicBezTo>
                    <a:pt x="1405560" y="327008"/>
                    <a:pt x="1379669" y="439329"/>
                    <a:pt x="1353992" y="550695"/>
                  </a:cubicBezTo>
                  <a:cubicBezTo>
                    <a:pt x="1221919" y="1124021"/>
                    <a:pt x="1085369" y="1716437"/>
                    <a:pt x="1063906" y="2295688"/>
                  </a:cubicBezTo>
                  <a:cubicBezTo>
                    <a:pt x="1047712" y="2732462"/>
                    <a:pt x="841767" y="3104453"/>
                    <a:pt x="642274" y="3410734"/>
                  </a:cubicBezTo>
                  <a:cubicBezTo>
                    <a:pt x="429879" y="3737032"/>
                    <a:pt x="279633" y="4099541"/>
                    <a:pt x="155067" y="4586091"/>
                  </a:cubicBezTo>
                  <a:cubicBezTo>
                    <a:pt x="143873" y="4629677"/>
                    <a:pt x="131892" y="4674051"/>
                    <a:pt x="120171" y="4716978"/>
                  </a:cubicBezTo>
                  <a:cubicBezTo>
                    <a:pt x="26155" y="5063291"/>
                    <a:pt x="-80505" y="5455821"/>
                    <a:pt x="158360" y="5762631"/>
                  </a:cubicBezTo>
                  <a:cubicBezTo>
                    <a:pt x="329539" y="5982532"/>
                    <a:pt x="677826" y="6118160"/>
                    <a:pt x="985163" y="6237855"/>
                  </a:cubicBezTo>
                  <a:cubicBezTo>
                    <a:pt x="1096562" y="6281177"/>
                    <a:pt x="1201245" y="6321997"/>
                    <a:pt x="1288548" y="6363474"/>
                  </a:cubicBezTo>
                  <a:cubicBezTo>
                    <a:pt x="1486986" y="6457691"/>
                    <a:pt x="1687762" y="6551478"/>
                    <a:pt x="1888043" y="6644278"/>
                  </a:cubicBezTo>
                  <a:lnTo>
                    <a:pt x="2351860" y="6858001"/>
                  </a:lnTo>
                  <a:lnTo>
                    <a:pt x="2320251" y="6858001"/>
                  </a:lnTo>
                  <a:lnTo>
                    <a:pt x="1882628" y="6656327"/>
                  </a:lnTo>
                  <a:cubicBezTo>
                    <a:pt x="1682198" y="6563461"/>
                    <a:pt x="1481390" y="6469674"/>
                    <a:pt x="1282888" y="6375458"/>
                  </a:cubicBezTo>
                  <a:cubicBezTo>
                    <a:pt x="1195979" y="6334243"/>
                    <a:pt x="1091558" y="6293554"/>
                    <a:pt x="980949" y="6250497"/>
                  </a:cubicBezTo>
                  <a:cubicBezTo>
                    <a:pt x="671638" y="6130011"/>
                    <a:pt x="321507" y="5993724"/>
                    <a:pt x="148088" y="5770795"/>
                  </a:cubicBezTo>
                  <a:cubicBezTo>
                    <a:pt x="-94726" y="5458851"/>
                    <a:pt x="12724" y="5062896"/>
                    <a:pt x="107531" y="4713554"/>
                  </a:cubicBezTo>
                  <a:cubicBezTo>
                    <a:pt x="119119" y="4670627"/>
                    <a:pt x="131234" y="4626252"/>
                    <a:pt x="142426" y="4582798"/>
                  </a:cubicBezTo>
                  <a:cubicBezTo>
                    <a:pt x="267258" y="4094800"/>
                    <a:pt x="418028" y="3731107"/>
                    <a:pt x="631346" y="3403493"/>
                  </a:cubicBezTo>
                  <a:cubicBezTo>
                    <a:pt x="829783" y="3098659"/>
                    <a:pt x="1034805" y="2728645"/>
                    <a:pt x="1050871" y="2295030"/>
                  </a:cubicBezTo>
                  <a:cubicBezTo>
                    <a:pt x="1072332" y="1714594"/>
                    <a:pt x="1209016" y="1121518"/>
                    <a:pt x="1341219" y="547930"/>
                  </a:cubicBezTo>
                  <a:cubicBezTo>
                    <a:pt x="1366897" y="436531"/>
                    <a:pt x="1392779" y="324210"/>
                    <a:pt x="1417981" y="211292"/>
                  </a:cubicBezTo>
                  <a:close/>
                </a:path>
              </a:pathLst>
            </a:custGeom>
            <a:solidFill>
              <a:srgbClr val="FFFFFF"/>
            </a:solidFill>
            <a:ln w="9525" cap="flat">
              <a:noFill/>
              <a:prstDash val="solid"/>
              <a:miter/>
            </a:ln>
          </p:spPr>
          <p:txBody>
            <a:bodyPr wrap="square" rtlCol="0" anchor="ctr">
              <a:noAutofit/>
            </a:bodyPr>
            <a:lstStyle/>
            <a:p>
              <a:endParaRPr lang="nl-NL"/>
            </a:p>
          </p:txBody>
        </p:sp>
      </p:grpSp>
    </p:spTree>
    <p:extLst>
      <p:ext uri="{BB962C8B-B14F-4D97-AF65-F5344CB8AC3E}">
        <p14:creationId xmlns:p14="http://schemas.microsoft.com/office/powerpoint/2010/main" val="392408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13" name="Tijdelijke aanduiding voor tekst 12">
            <a:extLst>
              <a:ext uri="{FF2B5EF4-FFF2-40B4-BE49-F238E27FC236}">
                <a16:creationId xmlns="" xmlns:a16="http://schemas.microsoft.com/office/drawing/2014/main" id="{A0CB714C-BF3C-497A-9599-DE2BF1F4FABA}"/>
              </a:ext>
            </a:extLst>
          </p:cNvPr>
          <p:cNvSpPr>
            <a:spLocks noGrp="1"/>
          </p:cNvSpPr>
          <p:nvPr>
            <p:ph type="body" sz="quarter" idx="12" hasCustomPrompt="1"/>
          </p:nvPr>
        </p:nvSpPr>
        <p:spPr>
          <a:xfrm>
            <a:off x="587374" y="5503826"/>
            <a:ext cx="5508626" cy="288000"/>
          </a:xfrm>
        </p:spPr>
        <p:txBody>
          <a:bodyPr/>
          <a:lstStyle>
            <a:lvl1pPr marL="0" indent="0">
              <a:lnSpc>
                <a:spcPct val="100000"/>
              </a:lnSpc>
              <a:buNone/>
              <a:defRPr sz="1800">
                <a:solidFill>
                  <a:srgbClr val="FFFFFF"/>
                </a:solidFill>
                <a:effectLst>
                  <a:outerShdw blurRad="50800" dist="38100" dir="5400000" algn="t" rotWithShape="0">
                    <a:prstClr val="black">
                      <a:alpha val="75000"/>
                    </a:prstClr>
                  </a:outerShdw>
                </a:effectLst>
              </a:defRPr>
            </a:lvl1pPr>
            <a:lvl2pPr marL="252000" indent="0">
              <a:lnSpc>
                <a:spcPct val="100000"/>
              </a:lnSpc>
              <a:buNone/>
              <a:defRPr>
                <a:solidFill>
                  <a:srgbClr val="FFFFFF"/>
                </a:solidFill>
              </a:defRPr>
            </a:lvl2pPr>
            <a:lvl3pPr marL="504000" indent="0">
              <a:lnSpc>
                <a:spcPct val="100000"/>
              </a:lnSpc>
              <a:buNone/>
              <a:defRPr>
                <a:solidFill>
                  <a:srgbClr val="FFFFFF"/>
                </a:solidFill>
              </a:defRPr>
            </a:lvl3pPr>
            <a:lvl4pPr marL="756000" indent="0">
              <a:lnSpc>
                <a:spcPct val="100000"/>
              </a:lnSpc>
              <a:buNone/>
              <a:defRPr>
                <a:solidFill>
                  <a:srgbClr val="FFFFFF"/>
                </a:solidFill>
              </a:defRPr>
            </a:lvl4pPr>
            <a:lvl5pPr marL="1008000" indent="0">
              <a:lnSpc>
                <a:spcPct val="100000"/>
              </a:lnSpc>
              <a:buNone/>
              <a:defRPr>
                <a:solidFill>
                  <a:srgbClr val="FFFFFF"/>
                </a:solidFill>
              </a:defRPr>
            </a:lvl5pPr>
          </a:lstStyle>
          <a:p>
            <a:pPr lvl="0"/>
            <a:r>
              <a:rPr lang="nl-NL" dirty="0"/>
              <a:t>datum</a:t>
            </a:r>
          </a:p>
        </p:txBody>
      </p:sp>
      <p:sp>
        <p:nvSpPr>
          <p:cNvPr id="2" name="Titel 1">
            <a:extLst>
              <a:ext uri="{FF2B5EF4-FFF2-40B4-BE49-F238E27FC236}">
                <a16:creationId xmlns="" xmlns:a16="http://schemas.microsoft.com/office/drawing/2014/main" id="{60FEA2CC-DCF6-43DB-9AB4-D446CF6DAB2B}"/>
              </a:ext>
            </a:extLst>
          </p:cNvPr>
          <p:cNvSpPr>
            <a:spLocks noGrp="1"/>
          </p:cNvSpPr>
          <p:nvPr>
            <p:ph type="ctrTitle" hasCustomPrompt="1"/>
          </p:nvPr>
        </p:nvSpPr>
        <p:spPr>
          <a:xfrm>
            <a:off x="584026" y="1376362"/>
            <a:ext cx="11020599" cy="1440000"/>
          </a:xfrm>
        </p:spPr>
        <p:txBody>
          <a:bodyPr anchor="t"/>
          <a:lstStyle>
            <a:lvl1pPr algn="l">
              <a:lnSpc>
                <a:spcPct val="100000"/>
              </a:lnSpc>
              <a:defRPr sz="4400" cap="all" baseline="0">
                <a:solidFill>
                  <a:schemeClr val="bg2"/>
                </a:solidFill>
                <a:effectLst>
                  <a:outerShdw blurRad="50800" dist="38100" dir="5400000" algn="t" rotWithShape="0">
                    <a:prstClr val="black">
                      <a:alpha val="75000"/>
                    </a:prstClr>
                  </a:outerShdw>
                </a:effectLst>
              </a:defRPr>
            </a:lvl1pPr>
          </a:lstStyle>
          <a:p>
            <a:r>
              <a:rPr lang="nl-NL" dirty="0"/>
              <a:t>Klik om stijl te bewerken</a:t>
            </a:r>
            <a:endParaRPr lang="en-US" dirty="0"/>
          </a:p>
        </p:txBody>
      </p:sp>
      <p:sp>
        <p:nvSpPr>
          <p:cNvPr id="3" name="Ondertitel 2">
            <a:extLst>
              <a:ext uri="{FF2B5EF4-FFF2-40B4-BE49-F238E27FC236}">
                <a16:creationId xmlns="" xmlns:a16="http://schemas.microsoft.com/office/drawing/2014/main" id="{88AA17E1-5B50-4751-92D4-DECE8D1494E8}"/>
              </a:ext>
            </a:extLst>
          </p:cNvPr>
          <p:cNvSpPr>
            <a:spLocks noGrp="1"/>
          </p:cNvSpPr>
          <p:nvPr>
            <p:ph type="subTitle" idx="1" hasCustomPrompt="1"/>
          </p:nvPr>
        </p:nvSpPr>
        <p:spPr>
          <a:xfrm>
            <a:off x="589261" y="2924177"/>
            <a:ext cx="11015364" cy="468311"/>
          </a:xfrm>
        </p:spPr>
        <p:txBody>
          <a:bodyPr/>
          <a:lstStyle>
            <a:lvl1pPr marL="0" indent="0" algn="l">
              <a:buNone/>
              <a:defRPr sz="2800">
                <a:solidFill>
                  <a:schemeClr val="bg2"/>
                </a:solidFill>
                <a:effectLst>
                  <a:outerShdw blurRad="50800" dist="38100" dir="5400000" algn="t" rotWithShape="0">
                    <a:prstClr val="black">
                      <a:alpha val="7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grpSp>
        <p:nvGrpSpPr>
          <p:cNvPr id="6" name="Graphic 4">
            <a:extLst>
              <a:ext uri="{FF2B5EF4-FFF2-40B4-BE49-F238E27FC236}">
                <a16:creationId xmlns="" xmlns:a16="http://schemas.microsoft.com/office/drawing/2014/main" id="{537A5102-DD78-47E3-81B7-EFE99EF69962}"/>
              </a:ext>
            </a:extLst>
          </p:cNvPr>
          <p:cNvGrpSpPr/>
          <p:nvPr/>
        </p:nvGrpSpPr>
        <p:grpSpPr>
          <a:xfrm>
            <a:off x="589261" y="6005743"/>
            <a:ext cx="2601478" cy="483956"/>
            <a:chOff x="2544793" y="2760820"/>
            <a:chExt cx="7100315" cy="1319879"/>
          </a:xfrm>
          <a:solidFill>
            <a:srgbClr val="FFFFFF"/>
          </a:solidFill>
        </p:grpSpPr>
        <p:sp>
          <p:nvSpPr>
            <p:cNvPr id="8" name="Vrije vorm: vorm 7">
              <a:extLst>
                <a:ext uri="{FF2B5EF4-FFF2-40B4-BE49-F238E27FC236}">
                  <a16:creationId xmlns="" xmlns:a16="http://schemas.microsoft.com/office/drawing/2014/main" id="{26947DD9-197D-4377-91DD-F6645D5B60E4}"/>
                </a:ext>
              </a:extLst>
            </p:cNvPr>
            <p:cNvSpPr/>
            <p:nvPr/>
          </p:nvSpPr>
          <p:spPr>
            <a:xfrm>
              <a:off x="2544793" y="4017644"/>
              <a:ext cx="507396" cy="63055"/>
            </a:xfrm>
            <a:custGeom>
              <a:avLst/>
              <a:gdLst>
                <a:gd name="connsiteX0" fmla="*/ 0 w 507396"/>
                <a:gd name="connsiteY0" fmla="*/ 63055 h 63055"/>
                <a:gd name="connsiteX1" fmla="*/ 0 w 507396"/>
                <a:gd name="connsiteY1" fmla="*/ 31528 h 63055"/>
                <a:gd name="connsiteX2" fmla="*/ 0 w 507396"/>
                <a:gd name="connsiteY2" fmla="*/ 0 h 63055"/>
                <a:gd name="connsiteX3" fmla="*/ 253556 w 507396"/>
                <a:gd name="connsiteY3" fmla="*/ 0 h 63055"/>
                <a:gd name="connsiteX4" fmla="*/ 507397 w 507396"/>
                <a:gd name="connsiteY4" fmla="*/ 0 h 63055"/>
                <a:gd name="connsiteX5" fmla="*/ 507397 w 507396"/>
                <a:gd name="connsiteY5" fmla="*/ 31528 h 63055"/>
                <a:gd name="connsiteX6" fmla="*/ 507016 w 507396"/>
                <a:gd name="connsiteY6" fmla="*/ 63055 h 63055"/>
                <a:gd name="connsiteX7" fmla="*/ 253460 w 507396"/>
                <a:gd name="connsiteY7" fmla="*/ 63055 h 63055"/>
                <a:gd name="connsiteX8" fmla="*/ 0 w 507396"/>
                <a:gd name="connsiteY8" fmla="*/ 63055 h 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396" h="63055">
                  <a:moveTo>
                    <a:pt x="0" y="63055"/>
                  </a:moveTo>
                  <a:lnTo>
                    <a:pt x="0" y="31528"/>
                  </a:lnTo>
                  <a:lnTo>
                    <a:pt x="0" y="0"/>
                  </a:lnTo>
                  <a:lnTo>
                    <a:pt x="253556" y="0"/>
                  </a:lnTo>
                  <a:lnTo>
                    <a:pt x="507397" y="0"/>
                  </a:lnTo>
                  <a:lnTo>
                    <a:pt x="507397" y="31528"/>
                  </a:lnTo>
                  <a:lnTo>
                    <a:pt x="507016" y="63055"/>
                  </a:lnTo>
                  <a:lnTo>
                    <a:pt x="253460" y="63055"/>
                  </a:lnTo>
                  <a:lnTo>
                    <a:pt x="0" y="63055"/>
                  </a:lnTo>
                  <a:close/>
                </a:path>
              </a:pathLst>
            </a:custGeom>
            <a:solidFill>
              <a:srgbClr val="FFFFFF"/>
            </a:solidFill>
            <a:ln w="9525" cap="flat">
              <a:noFill/>
              <a:prstDash val="solid"/>
              <a:miter/>
            </a:ln>
          </p:spPr>
          <p:txBody>
            <a:bodyPr rtlCol="0" anchor="ctr"/>
            <a:lstStyle/>
            <a:p>
              <a:endParaRPr lang="nl-NL"/>
            </a:p>
          </p:txBody>
        </p:sp>
        <p:sp>
          <p:nvSpPr>
            <p:cNvPr id="9" name="Vrije vorm: vorm 8">
              <a:extLst>
                <a:ext uri="{FF2B5EF4-FFF2-40B4-BE49-F238E27FC236}">
                  <a16:creationId xmlns="" xmlns:a16="http://schemas.microsoft.com/office/drawing/2014/main" id="{8A65243F-5122-4A0A-9541-0CCC3B9BC430}"/>
                </a:ext>
              </a:extLst>
            </p:cNvPr>
            <p:cNvSpPr/>
            <p:nvPr/>
          </p:nvSpPr>
          <p:spPr>
            <a:xfrm>
              <a:off x="3175824" y="2773393"/>
              <a:ext cx="479583" cy="911256"/>
            </a:xfrm>
            <a:custGeom>
              <a:avLst/>
              <a:gdLst>
                <a:gd name="connsiteX0" fmla="*/ 0 w 479583"/>
                <a:gd name="connsiteY0" fmla="*/ 911257 h 911256"/>
                <a:gd name="connsiteX1" fmla="*/ 0 w 479583"/>
                <a:gd name="connsiteY1" fmla="*/ 0 h 911256"/>
                <a:gd name="connsiteX2" fmla="*/ 156496 w 479583"/>
                <a:gd name="connsiteY2" fmla="*/ 0 h 911256"/>
                <a:gd name="connsiteX3" fmla="*/ 156496 w 479583"/>
                <a:gd name="connsiteY3" fmla="*/ 371094 h 911256"/>
                <a:gd name="connsiteX4" fmla="*/ 323088 w 479583"/>
                <a:gd name="connsiteY4" fmla="*/ 371094 h 911256"/>
                <a:gd name="connsiteX5" fmla="*/ 323088 w 479583"/>
                <a:gd name="connsiteY5" fmla="*/ 0 h 911256"/>
                <a:gd name="connsiteX6" fmla="*/ 479584 w 479583"/>
                <a:gd name="connsiteY6" fmla="*/ 0 h 911256"/>
                <a:gd name="connsiteX7" fmla="*/ 479584 w 479583"/>
                <a:gd name="connsiteY7" fmla="*/ 911257 h 911256"/>
                <a:gd name="connsiteX8" fmla="*/ 323088 w 479583"/>
                <a:gd name="connsiteY8" fmla="*/ 911257 h 911256"/>
                <a:gd name="connsiteX9" fmla="*/ 323088 w 479583"/>
                <a:gd name="connsiteY9" fmla="*/ 507397 h 911256"/>
                <a:gd name="connsiteX10" fmla="*/ 156496 w 479583"/>
                <a:gd name="connsiteY10" fmla="*/ 507397 h 911256"/>
                <a:gd name="connsiteX11" fmla="*/ 156496 w 479583"/>
                <a:gd name="connsiteY11" fmla="*/ 911257 h 911256"/>
                <a:gd name="connsiteX12" fmla="*/ 0 w 479583"/>
                <a:gd name="connsiteY12" fmla="*/ 911257 h 9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583" h="911256">
                  <a:moveTo>
                    <a:pt x="0" y="911257"/>
                  </a:moveTo>
                  <a:lnTo>
                    <a:pt x="0" y="0"/>
                  </a:lnTo>
                  <a:lnTo>
                    <a:pt x="156496" y="0"/>
                  </a:lnTo>
                  <a:lnTo>
                    <a:pt x="156496" y="371094"/>
                  </a:lnTo>
                  <a:lnTo>
                    <a:pt x="323088" y="371094"/>
                  </a:lnTo>
                  <a:lnTo>
                    <a:pt x="323088" y="0"/>
                  </a:lnTo>
                  <a:lnTo>
                    <a:pt x="479584" y="0"/>
                  </a:lnTo>
                  <a:lnTo>
                    <a:pt x="479584" y="911257"/>
                  </a:lnTo>
                  <a:lnTo>
                    <a:pt x="323088" y="911257"/>
                  </a:lnTo>
                  <a:lnTo>
                    <a:pt x="323088" y="507397"/>
                  </a:lnTo>
                  <a:lnTo>
                    <a:pt x="156496" y="507397"/>
                  </a:lnTo>
                  <a:lnTo>
                    <a:pt x="156496" y="911257"/>
                  </a:lnTo>
                  <a:lnTo>
                    <a:pt x="0" y="911257"/>
                  </a:lnTo>
                  <a:close/>
                </a:path>
              </a:pathLst>
            </a:custGeom>
            <a:solidFill>
              <a:srgbClr val="FFFFFF"/>
            </a:solidFill>
            <a:ln w="9525" cap="flat">
              <a:noFill/>
              <a:prstDash val="solid"/>
              <a:miter/>
            </a:ln>
          </p:spPr>
          <p:txBody>
            <a:bodyPr rtlCol="0" anchor="ctr"/>
            <a:lstStyle/>
            <a:p>
              <a:endParaRPr lang="nl-NL"/>
            </a:p>
          </p:txBody>
        </p:sp>
        <p:sp>
          <p:nvSpPr>
            <p:cNvPr id="10" name="Vrije vorm: vorm 9">
              <a:extLst>
                <a:ext uri="{FF2B5EF4-FFF2-40B4-BE49-F238E27FC236}">
                  <a16:creationId xmlns="" xmlns:a16="http://schemas.microsoft.com/office/drawing/2014/main" id="{C3F0E5FA-F421-48B1-88D5-E9F81044E8C4}"/>
                </a:ext>
              </a:extLst>
            </p:cNvPr>
            <p:cNvSpPr/>
            <p:nvPr/>
          </p:nvSpPr>
          <p:spPr>
            <a:xfrm>
              <a:off x="3806856" y="2760820"/>
              <a:ext cx="479679" cy="936402"/>
            </a:xfrm>
            <a:custGeom>
              <a:avLst/>
              <a:gdLst>
                <a:gd name="connsiteX0" fmla="*/ 0 w 479679"/>
                <a:gd name="connsiteY0" fmla="*/ 233458 h 936402"/>
                <a:gd name="connsiteX1" fmla="*/ 239840 w 479679"/>
                <a:gd name="connsiteY1" fmla="*/ 0 h 936402"/>
                <a:gd name="connsiteX2" fmla="*/ 479679 w 479679"/>
                <a:gd name="connsiteY2" fmla="*/ 233458 h 936402"/>
                <a:gd name="connsiteX3" fmla="*/ 479679 w 479679"/>
                <a:gd name="connsiteY3" fmla="*/ 702945 h 936402"/>
                <a:gd name="connsiteX4" fmla="*/ 239840 w 479679"/>
                <a:gd name="connsiteY4" fmla="*/ 936403 h 936402"/>
                <a:gd name="connsiteX5" fmla="*/ 0 w 479679"/>
                <a:gd name="connsiteY5" fmla="*/ 702945 h 936402"/>
                <a:gd name="connsiteX6" fmla="*/ 0 w 479679"/>
                <a:gd name="connsiteY6" fmla="*/ 233458 h 936402"/>
                <a:gd name="connsiteX7" fmla="*/ 156496 w 479679"/>
                <a:gd name="connsiteY7" fmla="*/ 699135 h 936402"/>
                <a:gd name="connsiteX8" fmla="*/ 239840 w 479679"/>
                <a:gd name="connsiteY8" fmla="*/ 800100 h 936402"/>
                <a:gd name="connsiteX9" fmla="*/ 323183 w 479679"/>
                <a:gd name="connsiteY9" fmla="*/ 699135 h 936402"/>
                <a:gd name="connsiteX10" fmla="*/ 323183 w 479679"/>
                <a:gd name="connsiteY10" fmla="*/ 237173 h 936402"/>
                <a:gd name="connsiteX11" fmla="*/ 239840 w 479679"/>
                <a:gd name="connsiteY11" fmla="*/ 136208 h 936402"/>
                <a:gd name="connsiteX12" fmla="*/ 156496 w 479679"/>
                <a:gd name="connsiteY12" fmla="*/ 237173 h 936402"/>
                <a:gd name="connsiteX13" fmla="*/ 156496 w 479679"/>
                <a:gd name="connsiteY13" fmla="*/ 699135 h 93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9679" h="936402">
                  <a:moveTo>
                    <a:pt x="0" y="233458"/>
                  </a:moveTo>
                  <a:cubicBezTo>
                    <a:pt x="0" y="104680"/>
                    <a:pt x="75724" y="0"/>
                    <a:pt x="239840" y="0"/>
                  </a:cubicBezTo>
                  <a:cubicBezTo>
                    <a:pt x="403955" y="0"/>
                    <a:pt x="479679" y="104775"/>
                    <a:pt x="479679" y="233458"/>
                  </a:cubicBezTo>
                  <a:lnTo>
                    <a:pt x="479679" y="702945"/>
                  </a:lnTo>
                  <a:cubicBezTo>
                    <a:pt x="479679" y="831723"/>
                    <a:pt x="403955" y="936403"/>
                    <a:pt x="239840" y="936403"/>
                  </a:cubicBezTo>
                  <a:cubicBezTo>
                    <a:pt x="75724" y="936403"/>
                    <a:pt x="0" y="831628"/>
                    <a:pt x="0" y="702945"/>
                  </a:cubicBezTo>
                  <a:lnTo>
                    <a:pt x="0" y="233458"/>
                  </a:lnTo>
                  <a:close/>
                  <a:moveTo>
                    <a:pt x="156496" y="699135"/>
                  </a:moveTo>
                  <a:cubicBezTo>
                    <a:pt x="156496" y="767334"/>
                    <a:pt x="176689" y="800100"/>
                    <a:pt x="239840" y="800100"/>
                  </a:cubicBezTo>
                  <a:cubicBezTo>
                    <a:pt x="302990" y="800100"/>
                    <a:pt x="323183" y="767239"/>
                    <a:pt x="323183" y="699135"/>
                  </a:cubicBezTo>
                  <a:lnTo>
                    <a:pt x="323183" y="237173"/>
                  </a:lnTo>
                  <a:cubicBezTo>
                    <a:pt x="323183" y="168973"/>
                    <a:pt x="302990" y="136208"/>
                    <a:pt x="239840" y="136208"/>
                  </a:cubicBezTo>
                  <a:cubicBezTo>
                    <a:pt x="176689" y="136208"/>
                    <a:pt x="156496" y="169069"/>
                    <a:pt x="156496" y="237173"/>
                  </a:cubicBezTo>
                  <a:lnTo>
                    <a:pt x="156496" y="699135"/>
                  </a:lnTo>
                  <a:close/>
                </a:path>
              </a:pathLst>
            </a:custGeom>
            <a:solidFill>
              <a:srgbClr val="FFFFFF"/>
            </a:solidFill>
            <a:ln w="9525" cap="flat">
              <a:noFill/>
              <a:prstDash val="solid"/>
              <a:miter/>
            </a:ln>
          </p:spPr>
          <p:txBody>
            <a:bodyPr rtlCol="0" anchor="ctr"/>
            <a:lstStyle/>
            <a:p>
              <a:endParaRPr lang="nl-NL"/>
            </a:p>
          </p:txBody>
        </p:sp>
        <p:sp>
          <p:nvSpPr>
            <p:cNvPr id="11" name="Vrije vorm: vorm 10">
              <a:extLst>
                <a:ext uri="{FF2B5EF4-FFF2-40B4-BE49-F238E27FC236}">
                  <a16:creationId xmlns="" xmlns:a16="http://schemas.microsoft.com/office/drawing/2014/main" id="{1CDA963C-E253-4118-9226-38CDBAFA7EE8}"/>
                </a:ext>
              </a:extLst>
            </p:cNvPr>
            <p:cNvSpPr/>
            <p:nvPr/>
          </p:nvSpPr>
          <p:spPr>
            <a:xfrm>
              <a:off x="4657438" y="2773393"/>
              <a:ext cx="530066" cy="911256"/>
            </a:xfrm>
            <a:custGeom>
              <a:avLst/>
              <a:gdLst>
                <a:gd name="connsiteX0" fmla="*/ 151447 w 530066"/>
                <a:gd name="connsiteY0" fmla="*/ 911257 h 911256"/>
                <a:gd name="connsiteX1" fmla="*/ 0 w 530066"/>
                <a:gd name="connsiteY1" fmla="*/ 911257 h 911256"/>
                <a:gd name="connsiteX2" fmla="*/ 167830 w 530066"/>
                <a:gd name="connsiteY2" fmla="*/ 0 h 911256"/>
                <a:gd name="connsiteX3" fmla="*/ 362236 w 530066"/>
                <a:gd name="connsiteY3" fmla="*/ 0 h 911256"/>
                <a:gd name="connsiteX4" fmla="*/ 530066 w 530066"/>
                <a:gd name="connsiteY4" fmla="*/ 911257 h 911256"/>
                <a:gd name="connsiteX5" fmla="*/ 378619 w 530066"/>
                <a:gd name="connsiteY5" fmla="*/ 911257 h 911256"/>
                <a:gd name="connsiteX6" fmla="*/ 350806 w 530066"/>
                <a:gd name="connsiteY6" fmla="*/ 709327 h 911256"/>
                <a:gd name="connsiteX7" fmla="*/ 179165 w 530066"/>
                <a:gd name="connsiteY7" fmla="*/ 709327 h 911256"/>
                <a:gd name="connsiteX8" fmla="*/ 151447 w 530066"/>
                <a:gd name="connsiteY8" fmla="*/ 911257 h 911256"/>
                <a:gd name="connsiteX9" fmla="*/ 201930 w 530066"/>
                <a:gd name="connsiteY9" fmla="*/ 573024 h 911256"/>
                <a:gd name="connsiteX10" fmla="*/ 328136 w 530066"/>
                <a:gd name="connsiteY10" fmla="*/ 573024 h 911256"/>
                <a:gd name="connsiteX11" fmla="*/ 266319 w 530066"/>
                <a:gd name="connsiteY11" fmla="*/ 181737 h 911256"/>
                <a:gd name="connsiteX12" fmla="*/ 263843 w 530066"/>
                <a:gd name="connsiteY12" fmla="*/ 181737 h 911256"/>
                <a:gd name="connsiteX13" fmla="*/ 201930 w 530066"/>
                <a:gd name="connsiteY13" fmla="*/ 573024 h 9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066" h="911256">
                  <a:moveTo>
                    <a:pt x="151447" y="911257"/>
                  </a:moveTo>
                  <a:lnTo>
                    <a:pt x="0" y="911257"/>
                  </a:lnTo>
                  <a:lnTo>
                    <a:pt x="167830" y="0"/>
                  </a:lnTo>
                  <a:lnTo>
                    <a:pt x="362236" y="0"/>
                  </a:lnTo>
                  <a:lnTo>
                    <a:pt x="530066" y="911257"/>
                  </a:lnTo>
                  <a:lnTo>
                    <a:pt x="378619" y="911257"/>
                  </a:lnTo>
                  <a:lnTo>
                    <a:pt x="350806" y="709327"/>
                  </a:lnTo>
                  <a:lnTo>
                    <a:pt x="179165" y="709327"/>
                  </a:lnTo>
                  <a:lnTo>
                    <a:pt x="151447" y="911257"/>
                  </a:lnTo>
                  <a:close/>
                  <a:moveTo>
                    <a:pt x="201930" y="573024"/>
                  </a:moveTo>
                  <a:lnTo>
                    <a:pt x="328136" y="573024"/>
                  </a:lnTo>
                  <a:lnTo>
                    <a:pt x="266319" y="181737"/>
                  </a:lnTo>
                  <a:lnTo>
                    <a:pt x="263843" y="181737"/>
                  </a:lnTo>
                  <a:lnTo>
                    <a:pt x="201930" y="573024"/>
                  </a:lnTo>
                  <a:close/>
                </a:path>
              </a:pathLst>
            </a:custGeom>
            <a:solidFill>
              <a:srgbClr val="FFFFFF"/>
            </a:solidFill>
            <a:ln w="9525" cap="flat">
              <a:noFill/>
              <a:prstDash val="solid"/>
              <a:miter/>
            </a:ln>
          </p:spPr>
          <p:txBody>
            <a:bodyPr rtlCol="0" anchor="ctr"/>
            <a:lstStyle/>
            <a:p>
              <a:endParaRPr lang="nl-NL"/>
            </a:p>
          </p:txBody>
        </p:sp>
        <p:sp>
          <p:nvSpPr>
            <p:cNvPr id="12" name="Vrije vorm: vorm 11">
              <a:extLst>
                <a:ext uri="{FF2B5EF4-FFF2-40B4-BE49-F238E27FC236}">
                  <a16:creationId xmlns="" xmlns:a16="http://schemas.microsoft.com/office/drawing/2014/main" id="{A004E6ED-5426-4E6F-87CF-E9418157C9A4}"/>
                </a:ext>
              </a:extLst>
            </p:cNvPr>
            <p:cNvSpPr/>
            <p:nvPr/>
          </p:nvSpPr>
          <p:spPr>
            <a:xfrm>
              <a:off x="5278373" y="2773393"/>
              <a:ext cx="479583" cy="911352"/>
            </a:xfrm>
            <a:custGeom>
              <a:avLst/>
              <a:gdLst>
                <a:gd name="connsiteX0" fmla="*/ 0 w 479583"/>
                <a:gd name="connsiteY0" fmla="*/ 0 h 911352"/>
                <a:gd name="connsiteX1" fmla="*/ 232220 w 479583"/>
                <a:gd name="connsiteY1" fmla="*/ 0 h 911352"/>
                <a:gd name="connsiteX2" fmla="*/ 479584 w 479583"/>
                <a:gd name="connsiteY2" fmla="*/ 275177 h 911352"/>
                <a:gd name="connsiteX3" fmla="*/ 479584 w 479583"/>
                <a:gd name="connsiteY3" fmla="*/ 636175 h 911352"/>
                <a:gd name="connsiteX4" fmla="*/ 232220 w 479583"/>
                <a:gd name="connsiteY4" fmla="*/ 911352 h 911352"/>
                <a:gd name="connsiteX5" fmla="*/ 0 w 479583"/>
                <a:gd name="connsiteY5" fmla="*/ 911352 h 911352"/>
                <a:gd name="connsiteX6" fmla="*/ 0 w 479583"/>
                <a:gd name="connsiteY6" fmla="*/ 0 h 911352"/>
                <a:gd name="connsiteX7" fmla="*/ 156496 w 479583"/>
                <a:gd name="connsiteY7" fmla="*/ 782479 h 911352"/>
                <a:gd name="connsiteX8" fmla="*/ 210788 w 479583"/>
                <a:gd name="connsiteY8" fmla="*/ 782479 h 911352"/>
                <a:gd name="connsiteX9" fmla="*/ 323088 w 479583"/>
                <a:gd name="connsiteY9" fmla="*/ 655034 h 911352"/>
                <a:gd name="connsiteX10" fmla="*/ 323088 w 479583"/>
                <a:gd name="connsiteY10" fmla="*/ 256223 h 911352"/>
                <a:gd name="connsiteX11" fmla="*/ 210788 w 479583"/>
                <a:gd name="connsiteY11" fmla="*/ 128778 h 911352"/>
                <a:gd name="connsiteX12" fmla="*/ 156496 w 479583"/>
                <a:gd name="connsiteY12" fmla="*/ 128778 h 911352"/>
                <a:gd name="connsiteX13" fmla="*/ 156496 w 479583"/>
                <a:gd name="connsiteY13" fmla="*/ 782479 h 91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9583" h="911352">
                  <a:moveTo>
                    <a:pt x="0" y="0"/>
                  </a:moveTo>
                  <a:lnTo>
                    <a:pt x="232220" y="0"/>
                  </a:lnTo>
                  <a:cubicBezTo>
                    <a:pt x="393763" y="0"/>
                    <a:pt x="479584" y="88392"/>
                    <a:pt x="479584" y="275177"/>
                  </a:cubicBezTo>
                  <a:lnTo>
                    <a:pt x="479584" y="636175"/>
                  </a:lnTo>
                  <a:cubicBezTo>
                    <a:pt x="479584" y="822960"/>
                    <a:pt x="393763" y="911352"/>
                    <a:pt x="232220" y="911352"/>
                  </a:cubicBezTo>
                  <a:lnTo>
                    <a:pt x="0" y="911352"/>
                  </a:lnTo>
                  <a:lnTo>
                    <a:pt x="0" y="0"/>
                  </a:lnTo>
                  <a:close/>
                  <a:moveTo>
                    <a:pt x="156496" y="782479"/>
                  </a:moveTo>
                  <a:lnTo>
                    <a:pt x="210788" y="782479"/>
                  </a:lnTo>
                  <a:cubicBezTo>
                    <a:pt x="294132" y="782479"/>
                    <a:pt x="323088" y="750951"/>
                    <a:pt x="323088" y="655034"/>
                  </a:cubicBezTo>
                  <a:lnTo>
                    <a:pt x="323088" y="256223"/>
                  </a:lnTo>
                  <a:cubicBezTo>
                    <a:pt x="323088" y="160306"/>
                    <a:pt x="294037" y="128778"/>
                    <a:pt x="210788" y="128778"/>
                  </a:cubicBezTo>
                  <a:lnTo>
                    <a:pt x="156496" y="128778"/>
                  </a:lnTo>
                  <a:lnTo>
                    <a:pt x="156496" y="782479"/>
                  </a:lnTo>
                  <a:close/>
                </a:path>
              </a:pathLst>
            </a:custGeom>
            <a:solidFill>
              <a:srgbClr val="FFFFFF"/>
            </a:solidFill>
            <a:ln w="9525" cap="flat">
              <a:noFill/>
              <a:prstDash val="solid"/>
              <a:miter/>
            </a:ln>
          </p:spPr>
          <p:txBody>
            <a:bodyPr rtlCol="0" anchor="ctr"/>
            <a:lstStyle/>
            <a:p>
              <a:endParaRPr lang="nl-NL"/>
            </a:p>
          </p:txBody>
        </p:sp>
        <p:sp>
          <p:nvSpPr>
            <p:cNvPr id="14" name="Vrije vorm: vorm 13">
              <a:extLst>
                <a:ext uri="{FF2B5EF4-FFF2-40B4-BE49-F238E27FC236}">
                  <a16:creationId xmlns="" xmlns:a16="http://schemas.microsoft.com/office/drawing/2014/main" id="{A9CA79FD-7EE5-4FC1-BE63-EFA82A927B8C}"/>
                </a:ext>
              </a:extLst>
            </p:cNvPr>
            <p:cNvSpPr/>
            <p:nvPr/>
          </p:nvSpPr>
          <p:spPr>
            <a:xfrm>
              <a:off x="5845111" y="2773393"/>
              <a:ext cx="537686" cy="911256"/>
            </a:xfrm>
            <a:custGeom>
              <a:avLst/>
              <a:gdLst>
                <a:gd name="connsiteX0" fmla="*/ 383667 w 537686"/>
                <a:gd name="connsiteY0" fmla="*/ 0 h 911256"/>
                <a:gd name="connsiteX1" fmla="*/ 537686 w 537686"/>
                <a:gd name="connsiteY1" fmla="*/ 0 h 911256"/>
                <a:gd name="connsiteX2" fmla="*/ 347091 w 537686"/>
                <a:gd name="connsiteY2" fmla="*/ 911257 h 911256"/>
                <a:gd name="connsiteX3" fmla="*/ 190595 w 537686"/>
                <a:gd name="connsiteY3" fmla="*/ 911257 h 911256"/>
                <a:gd name="connsiteX4" fmla="*/ 0 w 537686"/>
                <a:gd name="connsiteY4" fmla="*/ 0 h 911256"/>
                <a:gd name="connsiteX5" fmla="*/ 154019 w 537686"/>
                <a:gd name="connsiteY5" fmla="*/ 0 h 911256"/>
                <a:gd name="connsiteX6" fmla="*/ 267653 w 537686"/>
                <a:gd name="connsiteY6" fmla="*/ 632365 h 911256"/>
                <a:gd name="connsiteX7" fmla="*/ 270129 w 537686"/>
                <a:gd name="connsiteY7" fmla="*/ 632365 h 911256"/>
                <a:gd name="connsiteX8" fmla="*/ 383667 w 537686"/>
                <a:gd name="connsiteY8" fmla="*/ 0 h 9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686" h="911256">
                  <a:moveTo>
                    <a:pt x="383667" y="0"/>
                  </a:moveTo>
                  <a:lnTo>
                    <a:pt x="537686" y="0"/>
                  </a:lnTo>
                  <a:lnTo>
                    <a:pt x="347091" y="911257"/>
                  </a:lnTo>
                  <a:lnTo>
                    <a:pt x="190595" y="911257"/>
                  </a:lnTo>
                  <a:lnTo>
                    <a:pt x="0" y="0"/>
                  </a:lnTo>
                  <a:lnTo>
                    <a:pt x="154019" y="0"/>
                  </a:lnTo>
                  <a:lnTo>
                    <a:pt x="267653" y="632365"/>
                  </a:lnTo>
                  <a:lnTo>
                    <a:pt x="270129" y="632365"/>
                  </a:lnTo>
                  <a:lnTo>
                    <a:pt x="383667" y="0"/>
                  </a:lnTo>
                  <a:close/>
                </a:path>
              </a:pathLst>
            </a:custGeom>
            <a:solidFill>
              <a:srgbClr val="FFFFFF"/>
            </a:solidFill>
            <a:ln w="9525" cap="flat">
              <a:noFill/>
              <a:prstDash val="solid"/>
              <a:miter/>
            </a:ln>
          </p:spPr>
          <p:txBody>
            <a:bodyPr rtlCol="0" anchor="ctr"/>
            <a:lstStyle/>
            <a:p>
              <a:endParaRPr lang="nl-NL"/>
            </a:p>
          </p:txBody>
        </p:sp>
        <p:sp>
          <p:nvSpPr>
            <p:cNvPr id="15" name="Vrije vorm: vorm 14">
              <a:extLst>
                <a:ext uri="{FF2B5EF4-FFF2-40B4-BE49-F238E27FC236}">
                  <a16:creationId xmlns="" xmlns:a16="http://schemas.microsoft.com/office/drawing/2014/main" id="{83084080-7C55-4BB3-AF77-2CDBE8078714}"/>
                </a:ext>
              </a:extLst>
            </p:cNvPr>
            <p:cNvSpPr/>
            <p:nvPr/>
          </p:nvSpPr>
          <p:spPr>
            <a:xfrm>
              <a:off x="6491191" y="2773393"/>
              <a:ext cx="156495" cy="911256"/>
            </a:xfrm>
            <a:custGeom>
              <a:avLst/>
              <a:gdLst>
                <a:gd name="connsiteX0" fmla="*/ 0 w 156495"/>
                <a:gd name="connsiteY0" fmla="*/ 911257 h 911256"/>
                <a:gd name="connsiteX1" fmla="*/ 0 w 156495"/>
                <a:gd name="connsiteY1" fmla="*/ 0 h 911256"/>
                <a:gd name="connsiteX2" fmla="*/ 156496 w 156495"/>
                <a:gd name="connsiteY2" fmla="*/ 0 h 911256"/>
                <a:gd name="connsiteX3" fmla="*/ 156496 w 156495"/>
                <a:gd name="connsiteY3" fmla="*/ 911257 h 911256"/>
                <a:gd name="connsiteX4" fmla="*/ 0 w 156495"/>
                <a:gd name="connsiteY4" fmla="*/ 911257 h 91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95" h="911256">
                  <a:moveTo>
                    <a:pt x="0" y="911257"/>
                  </a:moveTo>
                  <a:lnTo>
                    <a:pt x="0" y="0"/>
                  </a:lnTo>
                  <a:lnTo>
                    <a:pt x="156496" y="0"/>
                  </a:lnTo>
                  <a:lnTo>
                    <a:pt x="156496" y="911257"/>
                  </a:lnTo>
                  <a:lnTo>
                    <a:pt x="0" y="911257"/>
                  </a:lnTo>
                  <a:close/>
                </a:path>
              </a:pathLst>
            </a:custGeom>
            <a:solidFill>
              <a:srgbClr val="FFFFFF"/>
            </a:solidFill>
            <a:ln w="9525" cap="flat">
              <a:noFill/>
              <a:prstDash val="solid"/>
              <a:miter/>
            </a:ln>
          </p:spPr>
          <p:txBody>
            <a:bodyPr rtlCol="0" anchor="ctr"/>
            <a:lstStyle/>
            <a:p>
              <a:endParaRPr lang="nl-NL"/>
            </a:p>
          </p:txBody>
        </p:sp>
        <p:sp>
          <p:nvSpPr>
            <p:cNvPr id="16" name="Vrije vorm: vorm 15">
              <a:extLst>
                <a:ext uri="{FF2B5EF4-FFF2-40B4-BE49-F238E27FC236}">
                  <a16:creationId xmlns="" xmlns:a16="http://schemas.microsoft.com/office/drawing/2014/main" id="{E712300C-CD74-4CEC-AFEF-479865DA5C8E}"/>
                </a:ext>
              </a:extLst>
            </p:cNvPr>
            <p:cNvSpPr/>
            <p:nvPr/>
          </p:nvSpPr>
          <p:spPr>
            <a:xfrm>
              <a:off x="6780180" y="2760820"/>
              <a:ext cx="482155" cy="936497"/>
            </a:xfrm>
            <a:custGeom>
              <a:avLst/>
              <a:gdLst>
                <a:gd name="connsiteX0" fmla="*/ 325660 w 482155"/>
                <a:gd name="connsiteY0" fmla="*/ 237268 h 936497"/>
                <a:gd name="connsiteX1" fmla="*/ 242316 w 482155"/>
                <a:gd name="connsiteY1" fmla="*/ 136303 h 936497"/>
                <a:gd name="connsiteX2" fmla="*/ 164116 w 482155"/>
                <a:gd name="connsiteY2" fmla="*/ 225933 h 936497"/>
                <a:gd name="connsiteX3" fmla="*/ 482155 w 482155"/>
                <a:gd name="connsiteY3" fmla="*/ 703040 h 936497"/>
                <a:gd name="connsiteX4" fmla="*/ 234791 w 482155"/>
                <a:gd name="connsiteY4" fmla="*/ 936498 h 936497"/>
                <a:gd name="connsiteX5" fmla="*/ 0 w 482155"/>
                <a:gd name="connsiteY5" fmla="*/ 684086 h 936497"/>
                <a:gd name="connsiteX6" fmla="*/ 148971 w 482155"/>
                <a:gd name="connsiteY6" fmla="*/ 662654 h 936497"/>
                <a:gd name="connsiteX7" fmla="*/ 242411 w 482155"/>
                <a:gd name="connsiteY7" fmla="*/ 800195 h 936497"/>
                <a:gd name="connsiteX8" fmla="*/ 333280 w 482155"/>
                <a:gd name="connsiteY8" fmla="*/ 716852 h 936497"/>
                <a:gd name="connsiteX9" fmla="*/ 15240 w 482155"/>
                <a:gd name="connsiteY9" fmla="*/ 227171 h 936497"/>
                <a:gd name="connsiteX10" fmla="*/ 257556 w 482155"/>
                <a:gd name="connsiteY10" fmla="*/ 0 h 936497"/>
                <a:gd name="connsiteX11" fmla="*/ 474630 w 482155"/>
                <a:gd name="connsiteY11" fmla="*/ 220885 h 936497"/>
                <a:gd name="connsiteX12" fmla="*/ 325660 w 482155"/>
                <a:gd name="connsiteY12" fmla="*/ 237268 h 93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155" h="936497">
                  <a:moveTo>
                    <a:pt x="325660" y="237268"/>
                  </a:moveTo>
                  <a:cubicBezTo>
                    <a:pt x="319373" y="159068"/>
                    <a:pt x="277653" y="136303"/>
                    <a:pt x="242316" y="136303"/>
                  </a:cubicBezTo>
                  <a:cubicBezTo>
                    <a:pt x="191833" y="136303"/>
                    <a:pt x="164116" y="169164"/>
                    <a:pt x="164116" y="225933"/>
                  </a:cubicBezTo>
                  <a:cubicBezTo>
                    <a:pt x="164116" y="381190"/>
                    <a:pt x="482155" y="455676"/>
                    <a:pt x="482155" y="703040"/>
                  </a:cubicBezTo>
                  <a:cubicBezTo>
                    <a:pt x="482155" y="853249"/>
                    <a:pt x="381190" y="936498"/>
                    <a:pt x="234791" y="936498"/>
                  </a:cubicBezTo>
                  <a:cubicBezTo>
                    <a:pt x="89630" y="936498"/>
                    <a:pt x="6382" y="820388"/>
                    <a:pt x="0" y="684086"/>
                  </a:cubicBezTo>
                  <a:lnTo>
                    <a:pt x="148971" y="662654"/>
                  </a:lnTo>
                  <a:cubicBezTo>
                    <a:pt x="155257" y="754761"/>
                    <a:pt x="191928" y="800195"/>
                    <a:pt x="242411" y="800195"/>
                  </a:cubicBezTo>
                  <a:cubicBezTo>
                    <a:pt x="296703" y="800195"/>
                    <a:pt x="333280" y="771144"/>
                    <a:pt x="333280" y="716852"/>
                  </a:cubicBezTo>
                  <a:cubicBezTo>
                    <a:pt x="333280" y="536353"/>
                    <a:pt x="15240" y="488442"/>
                    <a:pt x="15240" y="227171"/>
                  </a:cubicBezTo>
                  <a:cubicBezTo>
                    <a:pt x="15240" y="82010"/>
                    <a:pt x="103632" y="0"/>
                    <a:pt x="257556" y="0"/>
                  </a:cubicBezTo>
                  <a:cubicBezTo>
                    <a:pt x="385000" y="0"/>
                    <a:pt x="460724" y="92107"/>
                    <a:pt x="474630" y="220885"/>
                  </a:cubicBezTo>
                  <a:lnTo>
                    <a:pt x="325660" y="237268"/>
                  </a:lnTo>
                  <a:close/>
                </a:path>
              </a:pathLst>
            </a:custGeom>
            <a:solidFill>
              <a:srgbClr val="FFFFFF"/>
            </a:solidFill>
            <a:ln w="9525" cap="flat">
              <a:noFill/>
              <a:prstDash val="solid"/>
              <a:miter/>
            </a:ln>
          </p:spPr>
          <p:txBody>
            <a:bodyPr rtlCol="0" anchor="ctr"/>
            <a:lstStyle/>
            <a:p>
              <a:endParaRPr lang="nl-NL"/>
            </a:p>
          </p:txBody>
        </p:sp>
        <p:sp>
          <p:nvSpPr>
            <p:cNvPr id="17" name="Vrije vorm: vorm 16">
              <a:extLst>
                <a:ext uri="{FF2B5EF4-FFF2-40B4-BE49-F238E27FC236}">
                  <a16:creationId xmlns="" xmlns:a16="http://schemas.microsoft.com/office/drawing/2014/main" id="{586E569B-74AE-4449-8F53-9FEE23A091CA}"/>
                </a:ext>
              </a:extLst>
            </p:cNvPr>
            <p:cNvSpPr/>
            <p:nvPr/>
          </p:nvSpPr>
          <p:spPr>
            <a:xfrm>
              <a:off x="7380922" y="2773393"/>
              <a:ext cx="436721" cy="911256"/>
            </a:xfrm>
            <a:custGeom>
              <a:avLst/>
              <a:gdLst>
                <a:gd name="connsiteX0" fmla="*/ 0 w 436721"/>
                <a:gd name="connsiteY0" fmla="*/ 911257 h 911256"/>
                <a:gd name="connsiteX1" fmla="*/ 0 w 436721"/>
                <a:gd name="connsiteY1" fmla="*/ 0 h 911256"/>
                <a:gd name="connsiteX2" fmla="*/ 419005 w 436721"/>
                <a:gd name="connsiteY2" fmla="*/ 0 h 911256"/>
                <a:gd name="connsiteX3" fmla="*/ 419005 w 436721"/>
                <a:gd name="connsiteY3" fmla="*/ 136303 h 911256"/>
                <a:gd name="connsiteX4" fmla="*/ 156496 w 436721"/>
                <a:gd name="connsiteY4" fmla="*/ 136303 h 911256"/>
                <a:gd name="connsiteX5" fmla="*/ 156496 w 436721"/>
                <a:gd name="connsiteY5" fmla="*/ 371094 h 911256"/>
                <a:gd name="connsiteX6" fmla="*/ 358426 w 436721"/>
                <a:gd name="connsiteY6" fmla="*/ 371094 h 911256"/>
                <a:gd name="connsiteX7" fmla="*/ 358426 w 436721"/>
                <a:gd name="connsiteY7" fmla="*/ 507397 h 911256"/>
                <a:gd name="connsiteX8" fmla="*/ 156496 w 436721"/>
                <a:gd name="connsiteY8" fmla="*/ 507397 h 911256"/>
                <a:gd name="connsiteX9" fmla="*/ 156496 w 436721"/>
                <a:gd name="connsiteY9" fmla="*/ 774954 h 911256"/>
                <a:gd name="connsiteX10" fmla="*/ 436721 w 436721"/>
                <a:gd name="connsiteY10" fmla="*/ 774954 h 911256"/>
                <a:gd name="connsiteX11" fmla="*/ 436721 w 436721"/>
                <a:gd name="connsiteY11" fmla="*/ 911257 h 911256"/>
                <a:gd name="connsiteX12" fmla="*/ 0 w 436721"/>
                <a:gd name="connsiteY12" fmla="*/ 911257 h 9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6721" h="911256">
                  <a:moveTo>
                    <a:pt x="0" y="911257"/>
                  </a:moveTo>
                  <a:lnTo>
                    <a:pt x="0" y="0"/>
                  </a:lnTo>
                  <a:lnTo>
                    <a:pt x="419005" y="0"/>
                  </a:lnTo>
                  <a:lnTo>
                    <a:pt x="419005" y="136303"/>
                  </a:lnTo>
                  <a:lnTo>
                    <a:pt x="156496" y="136303"/>
                  </a:lnTo>
                  <a:lnTo>
                    <a:pt x="156496" y="371094"/>
                  </a:lnTo>
                  <a:lnTo>
                    <a:pt x="358426" y="371094"/>
                  </a:lnTo>
                  <a:lnTo>
                    <a:pt x="358426" y="507397"/>
                  </a:lnTo>
                  <a:lnTo>
                    <a:pt x="156496" y="507397"/>
                  </a:lnTo>
                  <a:lnTo>
                    <a:pt x="156496" y="774954"/>
                  </a:lnTo>
                  <a:lnTo>
                    <a:pt x="436721" y="774954"/>
                  </a:lnTo>
                  <a:lnTo>
                    <a:pt x="436721" y="911257"/>
                  </a:lnTo>
                  <a:lnTo>
                    <a:pt x="0" y="911257"/>
                  </a:lnTo>
                  <a:close/>
                </a:path>
              </a:pathLst>
            </a:custGeom>
            <a:solidFill>
              <a:srgbClr val="FFFFFF"/>
            </a:solidFill>
            <a:ln w="9525" cap="flat">
              <a:noFill/>
              <a:prstDash val="solid"/>
              <a:miter/>
            </a:ln>
          </p:spPr>
          <p:txBody>
            <a:bodyPr rtlCol="0" anchor="ctr"/>
            <a:lstStyle/>
            <a:p>
              <a:endParaRPr lang="nl-NL"/>
            </a:p>
          </p:txBody>
        </p:sp>
        <p:sp>
          <p:nvSpPr>
            <p:cNvPr id="18" name="Vrije vorm: vorm 17">
              <a:extLst>
                <a:ext uri="{FF2B5EF4-FFF2-40B4-BE49-F238E27FC236}">
                  <a16:creationId xmlns="" xmlns:a16="http://schemas.microsoft.com/office/drawing/2014/main" id="{7CE45D9E-FF5E-41A0-B0A8-507F148950F8}"/>
                </a:ext>
              </a:extLst>
            </p:cNvPr>
            <p:cNvSpPr/>
            <p:nvPr/>
          </p:nvSpPr>
          <p:spPr>
            <a:xfrm>
              <a:off x="7941277" y="2773393"/>
              <a:ext cx="479679" cy="923829"/>
            </a:xfrm>
            <a:custGeom>
              <a:avLst/>
              <a:gdLst>
                <a:gd name="connsiteX0" fmla="*/ 0 w 479679"/>
                <a:gd name="connsiteY0" fmla="*/ 0 h 923829"/>
                <a:gd name="connsiteX1" fmla="*/ 156496 w 479679"/>
                <a:gd name="connsiteY1" fmla="*/ 0 h 923829"/>
                <a:gd name="connsiteX2" fmla="*/ 156496 w 479679"/>
                <a:gd name="connsiteY2" fmla="*/ 687896 h 923829"/>
                <a:gd name="connsiteX3" fmla="*/ 239839 w 479679"/>
                <a:gd name="connsiteY3" fmla="*/ 787622 h 923829"/>
                <a:gd name="connsiteX4" fmla="*/ 323183 w 479679"/>
                <a:gd name="connsiteY4" fmla="*/ 687896 h 923829"/>
                <a:gd name="connsiteX5" fmla="*/ 323183 w 479679"/>
                <a:gd name="connsiteY5" fmla="*/ 0 h 923829"/>
                <a:gd name="connsiteX6" fmla="*/ 479679 w 479679"/>
                <a:gd name="connsiteY6" fmla="*/ 0 h 923829"/>
                <a:gd name="connsiteX7" fmla="*/ 479679 w 479679"/>
                <a:gd name="connsiteY7" fmla="*/ 681514 h 923829"/>
                <a:gd name="connsiteX8" fmla="*/ 239839 w 479679"/>
                <a:gd name="connsiteY8" fmla="*/ 923830 h 923829"/>
                <a:gd name="connsiteX9" fmla="*/ 0 w 479679"/>
                <a:gd name="connsiteY9" fmla="*/ 681514 h 923829"/>
                <a:gd name="connsiteX10" fmla="*/ 0 w 479679"/>
                <a:gd name="connsiteY10" fmla="*/ 0 h 92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679" h="923829">
                  <a:moveTo>
                    <a:pt x="0" y="0"/>
                  </a:moveTo>
                  <a:lnTo>
                    <a:pt x="156496" y="0"/>
                  </a:lnTo>
                  <a:lnTo>
                    <a:pt x="156496" y="687896"/>
                  </a:lnTo>
                  <a:cubicBezTo>
                    <a:pt x="156496" y="754761"/>
                    <a:pt x="182975" y="787622"/>
                    <a:pt x="239839" y="787622"/>
                  </a:cubicBezTo>
                  <a:cubicBezTo>
                    <a:pt x="296704" y="787622"/>
                    <a:pt x="323183" y="754761"/>
                    <a:pt x="323183" y="687896"/>
                  </a:cubicBezTo>
                  <a:lnTo>
                    <a:pt x="323183" y="0"/>
                  </a:lnTo>
                  <a:lnTo>
                    <a:pt x="479679" y="0"/>
                  </a:lnTo>
                  <a:lnTo>
                    <a:pt x="479679" y="681514"/>
                  </a:lnTo>
                  <a:cubicBezTo>
                    <a:pt x="479679" y="838009"/>
                    <a:pt x="388811" y="923830"/>
                    <a:pt x="239839" y="923830"/>
                  </a:cubicBezTo>
                  <a:cubicBezTo>
                    <a:pt x="90869" y="923830"/>
                    <a:pt x="0" y="838009"/>
                    <a:pt x="0" y="681514"/>
                  </a:cubicBezTo>
                  <a:lnTo>
                    <a:pt x="0" y="0"/>
                  </a:lnTo>
                  <a:close/>
                </a:path>
              </a:pathLst>
            </a:custGeom>
            <a:solidFill>
              <a:srgbClr val="FFFFFF"/>
            </a:solidFill>
            <a:ln w="9525" cap="flat">
              <a:noFill/>
              <a:prstDash val="solid"/>
              <a:miter/>
            </a:ln>
          </p:spPr>
          <p:txBody>
            <a:bodyPr rtlCol="0" anchor="ctr"/>
            <a:lstStyle/>
            <a:p>
              <a:endParaRPr lang="nl-NL"/>
            </a:p>
          </p:txBody>
        </p:sp>
        <p:sp>
          <p:nvSpPr>
            <p:cNvPr id="19" name="Vrije vorm: vorm 18">
              <a:extLst>
                <a:ext uri="{FF2B5EF4-FFF2-40B4-BE49-F238E27FC236}">
                  <a16:creationId xmlns="" xmlns:a16="http://schemas.microsoft.com/office/drawing/2014/main" id="{1B63EE8A-3731-49BE-9CF6-9B8E6348BA51}"/>
                </a:ext>
              </a:extLst>
            </p:cNvPr>
            <p:cNvSpPr/>
            <p:nvPr/>
          </p:nvSpPr>
          <p:spPr>
            <a:xfrm>
              <a:off x="8572308" y="2773393"/>
              <a:ext cx="507396" cy="911256"/>
            </a:xfrm>
            <a:custGeom>
              <a:avLst/>
              <a:gdLst>
                <a:gd name="connsiteX0" fmla="*/ 156496 w 507396"/>
                <a:gd name="connsiteY0" fmla="*/ 911257 h 911256"/>
                <a:gd name="connsiteX1" fmla="*/ 0 w 507396"/>
                <a:gd name="connsiteY1" fmla="*/ 911257 h 911256"/>
                <a:gd name="connsiteX2" fmla="*/ 0 w 507396"/>
                <a:gd name="connsiteY2" fmla="*/ 0 h 911256"/>
                <a:gd name="connsiteX3" fmla="*/ 219646 w 507396"/>
                <a:gd name="connsiteY3" fmla="*/ 0 h 911256"/>
                <a:gd name="connsiteX4" fmla="*/ 484727 w 507396"/>
                <a:gd name="connsiteY4" fmla="*/ 268796 h 911256"/>
                <a:gd name="connsiteX5" fmla="*/ 374904 w 507396"/>
                <a:gd name="connsiteY5" fmla="*/ 498538 h 911256"/>
                <a:gd name="connsiteX6" fmla="*/ 507397 w 507396"/>
                <a:gd name="connsiteY6" fmla="*/ 911257 h 911256"/>
                <a:gd name="connsiteX7" fmla="*/ 348329 w 507396"/>
                <a:gd name="connsiteY7" fmla="*/ 911257 h 911256"/>
                <a:gd name="connsiteX8" fmla="*/ 237268 w 507396"/>
                <a:gd name="connsiteY8" fmla="*/ 533876 h 911256"/>
                <a:gd name="connsiteX9" fmla="*/ 156496 w 507396"/>
                <a:gd name="connsiteY9" fmla="*/ 537686 h 911256"/>
                <a:gd name="connsiteX10" fmla="*/ 156496 w 507396"/>
                <a:gd name="connsiteY10" fmla="*/ 911257 h 911256"/>
                <a:gd name="connsiteX11" fmla="*/ 156496 w 507396"/>
                <a:gd name="connsiteY11" fmla="*/ 408908 h 911256"/>
                <a:gd name="connsiteX12" fmla="*/ 212027 w 507396"/>
                <a:gd name="connsiteY12" fmla="*/ 408908 h 911256"/>
                <a:gd name="connsiteX13" fmla="*/ 328136 w 507396"/>
                <a:gd name="connsiteY13" fmla="*/ 268796 h 911256"/>
                <a:gd name="connsiteX14" fmla="*/ 212027 w 507396"/>
                <a:gd name="connsiteY14" fmla="*/ 128683 h 911256"/>
                <a:gd name="connsiteX15" fmla="*/ 156496 w 507396"/>
                <a:gd name="connsiteY15" fmla="*/ 128683 h 911256"/>
                <a:gd name="connsiteX16" fmla="*/ 156496 w 507396"/>
                <a:gd name="connsiteY16" fmla="*/ 408908 h 9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96" h="911256">
                  <a:moveTo>
                    <a:pt x="156496" y="911257"/>
                  </a:moveTo>
                  <a:lnTo>
                    <a:pt x="0" y="911257"/>
                  </a:lnTo>
                  <a:lnTo>
                    <a:pt x="0" y="0"/>
                  </a:lnTo>
                  <a:lnTo>
                    <a:pt x="219646" y="0"/>
                  </a:lnTo>
                  <a:cubicBezTo>
                    <a:pt x="395097" y="0"/>
                    <a:pt x="484727" y="74486"/>
                    <a:pt x="484727" y="268796"/>
                  </a:cubicBezTo>
                  <a:cubicBezTo>
                    <a:pt x="484727" y="415195"/>
                    <a:pt x="427958" y="474536"/>
                    <a:pt x="374904" y="498538"/>
                  </a:cubicBezTo>
                  <a:lnTo>
                    <a:pt x="507397" y="911257"/>
                  </a:lnTo>
                  <a:lnTo>
                    <a:pt x="348329" y="911257"/>
                  </a:lnTo>
                  <a:lnTo>
                    <a:pt x="237268" y="533876"/>
                  </a:lnTo>
                  <a:cubicBezTo>
                    <a:pt x="217075" y="536353"/>
                    <a:pt x="184214" y="537686"/>
                    <a:pt x="156496" y="537686"/>
                  </a:cubicBezTo>
                  <a:lnTo>
                    <a:pt x="156496" y="911257"/>
                  </a:lnTo>
                  <a:close/>
                  <a:moveTo>
                    <a:pt x="156496" y="408908"/>
                  </a:moveTo>
                  <a:lnTo>
                    <a:pt x="212027" y="408908"/>
                  </a:lnTo>
                  <a:cubicBezTo>
                    <a:pt x="296609" y="408908"/>
                    <a:pt x="328136" y="377380"/>
                    <a:pt x="328136" y="268796"/>
                  </a:cubicBezTo>
                  <a:cubicBezTo>
                    <a:pt x="328136" y="160211"/>
                    <a:pt x="296609" y="128683"/>
                    <a:pt x="212027" y="128683"/>
                  </a:cubicBezTo>
                  <a:lnTo>
                    <a:pt x="156496" y="128683"/>
                  </a:lnTo>
                  <a:lnTo>
                    <a:pt x="156496" y="408908"/>
                  </a:lnTo>
                  <a:close/>
                </a:path>
              </a:pathLst>
            </a:custGeom>
            <a:solidFill>
              <a:srgbClr val="FFFFFF"/>
            </a:solidFill>
            <a:ln w="9525" cap="flat">
              <a:noFill/>
              <a:prstDash val="solid"/>
              <a:miter/>
            </a:ln>
          </p:spPr>
          <p:txBody>
            <a:bodyPr rtlCol="0" anchor="ctr"/>
            <a:lstStyle/>
            <a:p>
              <a:endParaRPr lang="nl-NL"/>
            </a:p>
          </p:txBody>
        </p:sp>
        <p:sp>
          <p:nvSpPr>
            <p:cNvPr id="20" name="Vrije vorm: vorm 19">
              <a:extLst>
                <a:ext uri="{FF2B5EF4-FFF2-40B4-BE49-F238E27FC236}">
                  <a16:creationId xmlns="" xmlns:a16="http://schemas.microsoft.com/office/drawing/2014/main" id="{12FF455D-D1CF-4F28-902D-42024F9D486B}"/>
                </a:ext>
              </a:extLst>
            </p:cNvPr>
            <p:cNvSpPr/>
            <p:nvPr/>
          </p:nvSpPr>
          <p:spPr>
            <a:xfrm>
              <a:off x="9162954" y="2760820"/>
              <a:ext cx="482155" cy="936497"/>
            </a:xfrm>
            <a:custGeom>
              <a:avLst/>
              <a:gdLst>
                <a:gd name="connsiteX0" fmla="*/ 325660 w 482155"/>
                <a:gd name="connsiteY0" fmla="*/ 237268 h 936497"/>
                <a:gd name="connsiteX1" fmla="*/ 242316 w 482155"/>
                <a:gd name="connsiteY1" fmla="*/ 136303 h 936497"/>
                <a:gd name="connsiteX2" fmla="*/ 164116 w 482155"/>
                <a:gd name="connsiteY2" fmla="*/ 225933 h 936497"/>
                <a:gd name="connsiteX3" fmla="*/ 482155 w 482155"/>
                <a:gd name="connsiteY3" fmla="*/ 703040 h 936497"/>
                <a:gd name="connsiteX4" fmla="*/ 234791 w 482155"/>
                <a:gd name="connsiteY4" fmla="*/ 936498 h 936497"/>
                <a:gd name="connsiteX5" fmla="*/ 0 w 482155"/>
                <a:gd name="connsiteY5" fmla="*/ 684086 h 936497"/>
                <a:gd name="connsiteX6" fmla="*/ 148971 w 482155"/>
                <a:gd name="connsiteY6" fmla="*/ 662654 h 936497"/>
                <a:gd name="connsiteX7" fmla="*/ 242411 w 482155"/>
                <a:gd name="connsiteY7" fmla="*/ 800195 h 936497"/>
                <a:gd name="connsiteX8" fmla="*/ 333280 w 482155"/>
                <a:gd name="connsiteY8" fmla="*/ 716852 h 936497"/>
                <a:gd name="connsiteX9" fmla="*/ 15240 w 482155"/>
                <a:gd name="connsiteY9" fmla="*/ 227171 h 936497"/>
                <a:gd name="connsiteX10" fmla="*/ 257556 w 482155"/>
                <a:gd name="connsiteY10" fmla="*/ 0 h 936497"/>
                <a:gd name="connsiteX11" fmla="*/ 474631 w 482155"/>
                <a:gd name="connsiteY11" fmla="*/ 220885 h 936497"/>
                <a:gd name="connsiteX12" fmla="*/ 325660 w 482155"/>
                <a:gd name="connsiteY12" fmla="*/ 237268 h 93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155" h="936497">
                  <a:moveTo>
                    <a:pt x="325660" y="237268"/>
                  </a:moveTo>
                  <a:cubicBezTo>
                    <a:pt x="319374" y="159068"/>
                    <a:pt x="277654" y="136303"/>
                    <a:pt x="242316" y="136303"/>
                  </a:cubicBezTo>
                  <a:cubicBezTo>
                    <a:pt x="191834" y="136303"/>
                    <a:pt x="164116" y="169164"/>
                    <a:pt x="164116" y="225933"/>
                  </a:cubicBezTo>
                  <a:cubicBezTo>
                    <a:pt x="164116" y="381190"/>
                    <a:pt x="482155" y="455676"/>
                    <a:pt x="482155" y="703040"/>
                  </a:cubicBezTo>
                  <a:cubicBezTo>
                    <a:pt x="482155" y="853249"/>
                    <a:pt x="381191" y="936498"/>
                    <a:pt x="234791" y="936498"/>
                  </a:cubicBezTo>
                  <a:cubicBezTo>
                    <a:pt x="89631" y="936498"/>
                    <a:pt x="6382" y="820388"/>
                    <a:pt x="0" y="684086"/>
                  </a:cubicBezTo>
                  <a:lnTo>
                    <a:pt x="148971" y="662654"/>
                  </a:lnTo>
                  <a:cubicBezTo>
                    <a:pt x="155257" y="754761"/>
                    <a:pt x="191929" y="800195"/>
                    <a:pt x="242411" y="800195"/>
                  </a:cubicBezTo>
                  <a:cubicBezTo>
                    <a:pt x="296704" y="800195"/>
                    <a:pt x="333280" y="771144"/>
                    <a:pt x="333280" y="716852"/>
                  </a:cubicBezTo>
                  <a:cubicBezTo>
                    <a:pt x="333280" y="536353"/>
                    <a:pt x="15240" y="488442"/>
                    <a:pt x="15240" y="227171"/>
                  </a:cubicBezTo>
                  <a:cubicBezTo>
                    <a:pt x="15240" y="82010"/>
                    <a:pt x="103632" y="0"/>
                    <a:pt x="257556" y="0"/>
                  </a:cubicBezTo>
                  <a:cubicBezTo>
                    <a:pt x="385000" y="0"/>
                    <a:pt x="460724" y="92107"/>
                    <a:pt x="474631" y="220885"/>
                  </a:cubicBezTo>
                  <a:lnTo>
                    <a:pt x="325660" y="237268"/>
                  </a:lnTo>
                  <a:close/>
                </a:path>
              </a:pathLst>
            </a:custGeom>
            <a:solidFill>
              <a:srgbClr val="FFFFFF"/>
            </a:solidFill>
            <a:ln w="9525" cap="flat">
              <a:noFill/>
              <a:prstDash val="solid"/>
              <a:miter/>
            </a:ln>
          </p:spPr>
          <p:txBody>
            <a:bodyPr rtlCol="0" anchor="ctr"/>
            <a:lstStyle/>
            <a:p>
              <a:endParaRPr lang="nl-NL"/>
            </a:p>
          </p:txBody>
        </p:sp>
        <p:sp>
          <p:nvSpPr>
            <p:cNvPr id="21" name="Vrije vorm: vorm 20">
              <a:extLst>
                <a:ext uri="{FF2B5EF4-FFF2-40B4-BE49-F238E27FC236}">
                  <a16:creationId xmlns="" xmlns:a16="http://schemas.microsoft.com/office/drawing/2014/main" id="{3005CF6D-E9D1-4875-903E-FCD23DC0079A}"/>
                </a:ext>
              </a:extLst>
            </p:cNvPr>
            <p:cNvSpPr/>
            <p:nvPr/>
          </p:nvSpPr>
          <p:spPr>
            <a:xfrm>
              <a:off x="2544793" y="2773393"/>
              <a:ext cx="507396" cy="911256"/>
            </a:xfrm>
            <a:custGeom>
              <a:avLst/>
              <a:gdLst>
                <a:gd name="connsiteX0" fmla="*/ 156496 w 507396"/>
                <a:gd name="connsiteY0" fmla="*/ 911257 h 911256"/>
                <a:gd name="connsiteX1" fmla="*/ 0 w 507396"/>
                <a:gd name="connsiteY1" fmla="*/ 911257 h 911256"/>
                <a:gd name="connsiteX2" fmla="*/ 0 w 507396"/>
                <a:gd name="connsiteY2" fmla="*/ 0 h 911256"/>
                <a:gd name="connsiteX3" fmla="*/ 219647 w 507396"/>
                <a:gd name="connsiteY3" fmla="*/ 0 h 911256"/>
                <a:gd name="connsiteX4" fmla="*/ 484727 w 507396"/>
                <a:gd name="connsiteY4" fmla="*/ 268796 h 911256"/>
                <a:gd name="connsiteX5" fmla="*/ 374904 w 507396"/>
                <a:gd name="connsiteY5" fmla="*/ 498538 h 911256"/>
                <a:gd name="connsiteX6" fmla="*/ 507397 w 507396"/>
                <a:gd name="connsiteY6" fmla="*/ 911257 h 911256"/>
                <a:gd name="connsiteX7" fmla="*/ 348329 w 507396"/>
                <a:gd name="connsiteY7" fmla="*/ 911257 h 911256"/>
                <a:gd name="connsiteX8" fmla="*/ 237268 w 507396"/>
                <a:gd name="connsiteY8" fmla="*/ 533876 h 911256"/>
                <a:gd name="connsiteX9" fmla="*/ 156496 w 507396"/>
                <a:gd name="connsiteY9" fmla="*/ 537686 h 911256"/>
                <a:gd name="connsiteX10" fmla="*/ 156496 w 507396"/>
                <a:gd name="connsiteY10" fmla="*/ 911257 h 911256"/>
                <a:gd name="connsiteX11" fmla="*/ 156496 w 507396"/>
                <a:gd name="connsiteY11" fmla="*/ 408908 h 911256"/>
                <a:gd name="connsiteX12" fmla="*/ 212027 w 507396"/>
                <a:gd name="connsiteY12" fmla="*/ 408908 h 911256"/>
                <a:gd name="connsiteX13" fmla="*/ 328136 w 507396"/>
                <a:gd name="connsiteY13" fmla="*/ 268796 h 911256"/>
                <a:gd name="connsiteX14" fmla="*/ 212027 w 507396"/>
                <a:gd name="connsiteY14" fmla="*/ 128683 h 911256"/>
                <a:gd name="connsiteX15" fmla="*/ 156496 w 507396"/>
                <a:gd name="connsiteY15" fmla="*/ 128683 h 911256"/>
                <a:gd name="connsiteX16" fmla="*/ 156496 w 507396"/>
                <a:gd name="connsiteY16" fmla="*/ 408908 h 9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96" h="911256">
                  <a:moveTo>
                    <a:pt x="156496" y="911257"/>
                  </a:moveTo>
                  <a:lnTo>
                    <a:pt x="0" y="911257"/>
                  </a:lnTo>
                  <a:lnTo>
                    <a:pt x="0" y="0"/>
                  </a:lnTo>
                  <a:lnTo>
                    <a:pt x="219647" y="0"/>
                  </a:lnTo>
                  <a:cubicBezTo>
                    <a:pt x="395097" y="0"/>
                    <a:pt x="484727" y="74486"/>
                    <a:pt x="484727" y="268796"/>
                  </a:cubicBezTo>
                  <a:cubicBezTo>
                    <a:pt x="484727" y="415195"/>
                    <a:pt x="427958" y="474536"/>
                    <a:pt x="374904" y="498538"/>
                  </a:cubicBezTo>
                  <a:lnTo>
                    <a:pt x="507397" y="911257"/>
                  </a:lnTo>
                  <a:lnTo>
                    <a:pt x="348329" y="911257"/>
                  </a:lnTo>
                  <a:lnTo>
                    <a:pt x="237268" y="533876"/>
                  </a:lnTo>
                  <a:cubicBezTo>
                    <a:pt x="217075" y="536353"/>
                    <a:pt x="184309" y="537686"/>
                    <a:pt x="156496" y="537686"/>
                  </a:cubicBezTo>
                  <a:lnTo>
                    <a:pt x="156496" y="911257"/>
                  </a:lnTo>
                  <a:close/>
                  <a:moveTo>
                    <a:pt x="156496" y="408908"/>
                  </a:moveTo>
                  <a:lnTo>
                    <a:pt x="212027" y="408908"/>
                  </a:lnTo>
                  <a:cubicBezTo>
                    <a:pt x="296609" y="408908"/>
                    <a:pt x="328136" y="377380"/>
                    <a:pt x="328136" y="268796"/>
                  </a:cubicBezTo>
                  <a:cubicBezTo>
                    <a:pt x="328136" y="160211"/>
                    <a:pt x="296609" y="128683"/>
                    <a:pt x="212027" y="128683"/>
                  </a:cubicBezTo>
                  <a:lnTo>
                    <a:pt x="156496" y="128683"/>
                  </a:lnTo>
                  <a:lnTo>
                    <a:pt x="156496" y="408908"/>
                  </a:lnTo>
                  <a:close/>
                </a:path>
              </a:pathLst>
            </a:custGeom>
            <a:solidFill>
              <a:srgbClr val="FFFFFF"/>
            </a:solidFill>
            <a:ln w="9525" cap="flat">
              <a:noFill/>
              <a:prstDash val="solid"/>
              <a:miter/>
            </a:ln>
          </p:spPr>
          <p:txBody>
            <a:bodyPr rtlCol="0" anchor="ctr"/>
            <a:lstStyle/>
            <a:p>
              <a:endParaRPr lang="nl-NL"/>
            </a:p>
          </p:txBody>
        </p:sp>
      </p:grpSp>
      <p:sp>
        <p:nvSpPr>
          <p:cNvPr id="25" name="Vrije vorm: vorm 24">
            <a:extLst>
              <a:ext uri="{FF2B5EF4-FFF2-40B4-BE49-F238E27FC236}">
                <a16:creationId xmlns="" xmlns:a16="http://schemas.microsoft.com/office/drawing/2014/main" id="{1921FE05-DEE3-49F3-937A-3E7DA93E2568}"/>
              </a:ext>
            </a:extLst>
          </p:cNvPr>
          <p:cNvSpPr/>
          <p:nvPr/>
        </p:nvSpPr>
        <p:spPr>
          <a:xfrm>
            <a:off x="9826072" y="6337906"/>
            <a:ext cx="2370391" cy="526540"/>
          </a:xfrm>
          <a:custGeom>
            <a:avLst/>
            <a:gdLst>
              <a:gd name="connsiteX0" fmla="*/ 0 w 2370391"/>
              <a:gd name="connsiteY0" fmla="*/ 526541 h 526540"/>
              <a:gd name="connsiteX1" fmla="*/ 379667 w 2370391"/>
              <a:gd name="connsiteY1" fmla="*/ 308418 h 526540"/>
              <a:gd name="connsiteX2" fmla="*/ 621697 w 2370391"/>
              <a:gd name="connsiteY2" fmla="*/ 280034 h 526540"/>
              <a:gd name="connsiteX3" fmla="*/ 712565 w 2370391"/>
              <a:gd name="connsiteY3" fmla="*/ 281463 h 526540"/>
              <a:gd name="connsiteX4" fmla="*/ 1201864 w 2370391"/>
              <a:gd name="connsiteY4" fmla="*/ 130968 h 526540"/>
              <a:gd name="connsiteX5" fmla="*/ 1261682 w 2370391"/>
              <a:gd name="connsiteY5" fmla="*/ 98678 h 526540"/>
              <a:gd name="connsiteX6" fmla="*/ 1567529 w 2370391"/>
              <a:gd name="connsiteY6" fmla="*/ 1428 h 526540"/>
              <a:gd name="connsiteX7" fmla="*/ 1763649 w 2370391"/>
              <a:gd name="connsiteY7" fmla="*/ 75627 h 526540"/>
              <a:gd name="connsiteX8" fmla="*/ 1951577 w 2370391"/>
              <a:gd name="connsiteY8" fmla="*/ 151065 h 526540"/>
              <a:gd name="connsiteX9" fmla="*/ 1990058 w 2370391"/>
              <a:gd name="connsiteY9" fmla="*/ 157638 h 526540"/>
              <a:gd name="connsiteX10" fmla="*/ 2370392 w 2370391"/>
              <a:gd name="connsiteY10" fmla="*/ 273271 h 526540"/>
              <a:gd name="connsiteX11" fmla="*/ 2370392 w 2370391"/>
              <a:gd name="connsiteY11" fmla="*/ 526541 h 526540"/>
              <a:gd name="connsiteX12" fmla="*/ 0 w 2370391"/>
              <a:gd name="connsiteY12" fmla="*/ 526541 h 52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391" h="526540">
                <a:moveTo>
                  <a:pt x="0" y="526541"/>
                </a:moveTo>
                <a:cubicBezTo>
                  <a:pt x="73628" y="473010"/>
                  <a:pt x="271748" y="356901"/>
                  <a:pt x="379667" y="308418"/>
                </a:cubicBezTo>
                <a:cubicBezTo>
                  <a:pt x="455676" y="274319"/>
                  <a:pt x="540068" y="277272"/>
                  <a:pt x="621697" y="280034"/>
                </a:cubicBezTo>
                <a:cubicBezTo>
                  <a:pt x="651510" y="281082"/>
                  <a:pt x="682466" y="282129"/>
                  <a:pt x="712565" y="281463"/>
                </a:cubicBezTo>
                <a:cubicBezTo>
                  <a:pt x="886968" y="277272"/>
                  <a:pt x="1024033" y="223074"/>
                  <a:pt x="1201864" y="130968"/>
                </a:cubicBezTo>
                <a:cubicBezTo>
                  <a:pt x="1221581" y="120776"/>
                  <a:pt x="1241965" y="109536"/>
                  <a:pt x="1261682" y="98678"/>
                </a:cubicBezTo>
                <a:cubicBezTo>
                  <a:pt x="1358170" y="45433"/>
                  <a:pt x="1457897" y="-9621"/>
                  <a:pt x="1567529" y="1428"/>
                </a:cubicBezTo>
                <a:cubicBezTo>
                  <a:pt x="1636395" y="8285"/>
                  <a:pt x="1698212" y="41052"/>
                  <a:pt x="1763649" y="75627"/>
                </a:cubicBezTo>
                <a:cubicBezTo>
                  <a:pt x="1822894" y="106965"/>
                  <a:pt x="1884235" y="139445"/>
                  <a:pt x="1951577" y="151065"/>
                </a:cubicBezTo>
                <a:cubicBezTo>
                  <a:pt x="1964722" y="153351"/>
                  <a:pt x="1977485" y="155542"/>
                  <a:pt x="1990058" y="157638"/>
                </a:cubicBezTo>
                <a:cubicBezTo>
                  <a:pt x="2091690" y="174878"/>
                  <a:pt x="2290953" y="231837"/>
                  <a:pt x="2370392" y="273271"/>
                </a:cubicBezTo>
                <a:lnTo>
                  <a:pt x="2370392" y="526541"/>
                </a:lnTo>
                <a:lnTo>
                  <a:pt x="0" y="526541"/>
                </a:lnTo>
                <a:close/>
              </a:path>
            </a:pathLst>
          </a:custGeom>
          <a:solidFill>
            <a:srgbClr val="FFFFFF"/>
          </a:solidFill>
          <a:ln w="9525" cap="flat">
            <a:noFill/>
            <a:prstDash val="solid"/>
            <a:miter/>
          </a:ln>
        </p:spPr>
        <p:txBody>
          <a:bodyPr rtlCol="0" anchor="ctr"/>
          <a:lstStyle/>
          <a:p>
            <a:endParaRPr lang="nl-NL"/>
          </a:p>
        </p:txBody>
      </p:sp>
      <p:sp>
        <p:nvSpPr>
          <p:cNvPr id="26" name="Vrije vorm: vorm 25">
            <a:extLst>
              <a:ext uri="{FF2B5EF4-FFF2-40B4-BE49-F238E27FC236}">
                <a16:creationId xmlns="" xmlns:a16="http://schemas.microsoft.com/office/drawing/2014/main" id="{37C66810-86D4-4979-BF50-2A86461FEB3F}"/>
              </a:ext>
            </a:extLst>
          </p:cNvPr>
          <p:cNvSpPr/>
          <p:nvPr/>
        </p:nvSpPr>
        <p:spPr>
          <a:xfrm>
            <a:off x="9699961" y="6104770"/>
            <a:ext cx="2496502" cy="759677"/>
          </a:xfrm>
          <a:custGeom>
            <a:avLst/>
            <a:gdLst>
              <a:gd name="connsiteX0" fmla="*/ 0 w 2496502"/>
              <a:gd name="connsiteY0" fmla="*/ 759678 h 759677"/>
              <a:gd name="connsiteX1" fmla="*/ 419862 w 2496502"/>
              <a:gd name="connsiteY1" fmla="*/ 518409 h 759677"/>
              <a:gd name="connsiteX2" fmla="*/ 704564 w 2496502"/>
              <a:gd name="connsiteY2" fmla="*/ 381726 h 759677"/>
              <a:gd name="connsiteX3" fmla="*/ 1161574 w 2496502"/>
              <a:gd name="connsiteY3" fmla="*/ 182367 h 759677"/>
              <a:gd name="connsiteX4" fmla="*/ 1742694 w 2496502"/>
              <a:gd name="connsiteY4" fmla="*/ 5869 h 759677"/>
              <a:gd name="connsiteX5" fmla="*/ 2129695 w 2496502"/>
              <a:gd name="connsiteY5" fmla="*/ 219420 h 759677"/>
              <a:gd name="connsiteX6" fmla="*/ 2496503 w 2496502"/>
              <a:gd name="connsiteY6" fmla="*/ 321813 h 75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502" h="759677">
                <a:moveTo>
                  <a:pt x="0" y="759678"/>
                </a:moveTo>
                <a:cubicBezTo>
                  <a:pt x="0" y="759678"/>
                  <a:pt x="332994" y="569273"/>
                  <a:pt x="419862" y="518409"/>
                </a:cubicBezTo>
                <a:cubicBezTo>
                  <a:pt x="506730" y="467546"/>
                  <a:pt x="606361" y="387441"/>
                  <a:pt x="704564" y="381726"/>
                </a:cubicBezTo>
                <a:cubicBezTo>
                  <a:pt x="802767" y="376011"/>
                  <a:pt x="986409" y="293429"/>
                  <a:pt x="1161574" y="182367"/>
                </a:cubicBezTo>
                <a:cubicBezTo>
                  <a:pt x="1332833" y="73782"/>
                  <a:pt x="1599152" y="-25468"/>
                  <a:pt x="1742694" y="5869"/>
                </a:cubicBezTo>
                <a:cubicBezTo>
                  <a:pt x="1886236" y="37206"/>
                  <a:pt x="1956054" y="159603"/>
                  <a:pt x="2129695" y="219420"/>
                </a:cubicBezTo>
                <a:cubicBezTo>
                  <a:pt x="2303431" y="279237"/>
                  <a:pt x="2496503" y="321813"/>
                  <a:pt x="2496503" y="321813"/>
                </a:cubicBezTo>
              </a:path>
            </a:pathLst>
          </a:custGeom>
          <a:noFill/>
          <a:ln w="9525" cap="flat">
            <a:solidFill>
              <a:srgbClr val="FFFFFF"/>
            </a:solidFill>
            <a:prstDash val="solid"/>
            <a:miter/>
          </a:ln>
        </p:spPr>
        <p:txBody>
          <a:bodyPr rtlCol="0" anchor="ctr"/>
          <a:lstStyle/>
          <a:p>
            <a:endParaRPr lang="nl-NL"/>
          </a:p>
        </p:txBody>
      </p:sp>
      <p:sp>
        <p:nvSpPr>
          <p:cNvPr id="27" name="Vrije vorm: vorm 26">
            <a:extLst>
              <a:ext uri="{FF2B5EF4-FFF2-40B4-BE49-F238E27FC236}">
                <a16:creationId xmlns="" xmlns:a16="http://schemas.microsoft.com/office/drawing/2014/main" id="{4B64B0EF-BAD9-4B8E-9E6E-6D00B91D62A4}"/>
              </a:ext>
            </a:extLst>
          </p:cNvPr>
          <p:cNvSpPr/>
          <p:nvPr/>
        </p:nvSpPr>
        <p:spPr>
          <a:xfrm>
            <a:off x="9446691" y="5860021"/>
            <a:ext cx="2749772" cy="1004426"/>
          </a:xfrm>
          <a:custGeom>
            <a:avLst/>
            <a:gdLst>
              <a:gd name="connsiteX0" fmla="*/ 0 w 2749772"/>
              <a:gd name="connsiteY0" fmla="*/ 1004426 h 1004426"/>
              <a:gd name="connsiteX1" fmla="*/ 545021 w 2749772"/>
              <a:gd name="connsiteY1" fmla="*/ 763158 h 1004426"/>
              <a:gd name="connsiteX2" fmla="*/ 745712 w 2749772"/>
              <a:gd name="connsiteY2" fmla="*/ 640762 h 1004426"/>
              <a:gd name="connsiteX3" fmla="*/ 1207008 w 2749772"/>
              <a:gd name="connsiteY3" fmla="*/ 384539 h 1004426"/>
              <a:gd name="connsiteX4" fmla="*/ 2106835 w 2749772"/>
              <a:gd name="connsiteY4" fmla="*/ 11540 h 1004426"/>
              <a:gd name="connsiteX5" fmla="*/ 2749772 w 2749772"/>
              <a:gd name="connsiteY5" fmla="*/ 508364 h 100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772" h="1004426">
                <a:moveTo>
                  <a:pt x="0" y="1004426"/>
                </a:moveTo>
                <a:cubicBezTo>
                  <a:pt x="0" y="1004426"/>
                  <a:pt x="431102" y="845740"/>
                  <a:pt x="545021" y="763158"/>
                </a:cubicBezTo>
                <a:cubicBezTo>
                  <a:pt x="658940" y="680576"/>
                  <a:pt x="617601" y="706198"/>
                  <a:pt x="745712" y="640762"/>
                </a:cubicBezTo>
                <a:cubicBezTo>
                  <a:pt x="873824" y="575230"/>
                  <a:pt x="1038987" y="549607"/>
                  <a:pt x="1207008" y="384539"/>
                </a:cubicBezTo>
                <a:cubicBezTo>
                  <a:pt x="1375124" y="219280"/>
                  <a:pt x="1765173" y="-60183"/>
                  <a:pt x="2106835" y="11540"/>
                </a:cubicBezTo>
                <a:cubicBezTo>
                  <a:pt x="2458307" y="85359"/>
                  <a:pt x="2749772" y="508364"/>
                  <a:pt x="2749772" y="508364"/>
                </a:cubicBezTo>
              </a:path>
            </a:pathLst>
          </a:custGeom>
          <a:noFill/>
          <a:ln w="9525" cap="flat">
            <a:solidFill>
              <a:srgbClr val="FFFFFF"/>
            </a:solidFill>
            <a:prstDash val="solid"/>
            <a:miter/>
          </a:ln>
        </p:spPr>
        <p:txBody>
          <a:bodyPr rtlCol="0" anchor="ctr"/>
          <a:lstStyle/>
          <a:p>
            <a:endParaRPr lang="nl-NL"/>
          </a:p>
        </p:txBody>
      </p:sp>
      <p:sp>
        <p:nvSpPr>
          <p:cNvPr id="28" name="Vrije vorm: vorm 27">
            <a:extLst>
              <a:ext uri="{FF2B5EF4-FFF2-40B4-BE49-F238E27FC236}">
                <a16:creationId xmlns="" xmlns:a16="http://schemas.microsoft.com/office/drawing/2014/main" id="{3E84974F-8377-4689-9D79-0591A90F6B80}"/>
              </a:ext>
            </a:extLst>
          </p:cNvPr>
          <p:cNvSpPr/>
          <p:nvPr/>
        </p:nvSpPr>
        <p:spPr>
          <a:xfrm>
            <a:off x="9279908" y="5719080"/>
            <a:ext cx="2916555" cy="1145367"/>
          </a:xfrm>
          <a:custGeom>
            <a:avLst/>
            <a:gdLst>
              <a:gd name="connsiteX0" fmla="*/ 0 w 2916555"/>
              <a:gd name="connsiteY0" fmla="*/ 1145367 h 1145367"/>
              <a:gd name="connsiteX1" fmla="*/ 540925 w 2916555"/>
              <a:gd name="connsiteY1" fmla="*/ 912671 h 1145367"/>
              <a:gd name="connsiteX2" fmla="*/ 939546 w 2916555"/>
              <a:gd name="connsiteY2" fmla="*/ 667784 h 1145367"/>
              <a:gd name="connsiteX3" fmla="*/ 1238536 w 2916555"/>
              <a:gd name="connsiteY3" fmla="*/ 457091 h 1145367"/>
              <a:gd name="connsiteX4" fmla="*/ 1765268 w 2916555"/>
              <a:gd name="connsiteY4" fmla="*/ 95426 h 1145367"/>
              <a:gd name="connsiteX5" fmla="*/ 2335530 w 2916555"/>
              <a:gd name="connsiteY5" fmla="*/ 58374 h 1145367"/>
              <a:gd name="connsiteX6" fmla="*/ 2916555 w 2916555"/>
              <a:gd name="connsiteY6" fmla="*/ 394797 h 114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6555" h="1145367">
                <a:moveTo>
                  <a:pt x="0" y="1145367"/>
                </a:moveTo>
                <a:cubicBezTo>
                  <a:pt x="8572" y="1145367"/>
                  <a:pt x="370046" y="1003826"/>
                  <a:pt x="540925" y="912671"/>
                </a:cubicBezTo>
                <a:cubicBezTo>
                  <a:pt x="711803" y="821517"/>
                  <a:pt x="841343" y="738935"/>
                  <a:pt x="939546" y="667784"/>
                </a:cubicBezTo>
                <a:cubicBezTo>
                  <a:pt x="1004792" y="620540"/>
                  <a:pt x="1141667" y="556722"/>
                  <a:pt x="1238536" y="457091"/>
                </a:cubicBezTo>
                <a:cubicBezTo>
                  <a:pt x="1321880" y="371270"/>
                  <a:pt x="1641443" y="166673"/>
                  <a:pt x="1765268" y="95426"/>
                </a:cubicBezTo>
                <a:cubicBezTo>
                  <a:pt x="1889093" y="24275"/>
                  <a:pt x="2094262" y="-58307"/>
                  <a:pt x="2335530" y="58374"/>
                </a:cubicBezTo>
                <a:cubicBezTo>
                  <a:pt x="2576798" y="175151"/>
                  <a:pt x="2916555" y="394797"/>
                  <a:pt x="2916555" y="394797"/>
                </a:cubicBezTo>
              </a:path>
            </a:pathLst>
          </a:custGeom>
          <a:noFill/>
          <a:ln w="9525" cap="flat">
            <a:solidFill>
              <a:srgbClr val="FFFFFF"/>
            </a:solidFill>
            <a:prstDash val="solid"/>
            <a:miter/>
          </a:ln>
        </p:spPr>
        <p:txBody>
          <a:bodyPr rtlCol="0" anchor="ctr"/>
          <a:lstStyle/>
          <a:p>
            <a:endParaRPr lang="nl-NL"/>
          </a:p>
        </p:txBody>
      </p:sp>
      <p:sp>
        <p:nvSpPr>
          <p:cNvPr id="29" name="Vrije vorm: vorm 28">
            <a:extLst>
              <a:ext uri="{FF2B5EF4-FFF2-40B4-BE49-F238E27FC236}">
                <a16:creationId xmlns="" xmlns:a16="http://schemas.microsoft.com/office/drawing/2014/main" id="{30612703-42F1-4E14-83AD-C218E921C13E}"/>
              </a:ext>
            </a:extLst>
          </p:cNvPr>
          <p:cNvSpPr/>
          <p:nvPr/>
        </p:nvSpPr>
        <p:spPr>
          <a:xfrm>
            <a:off x="9189230" y="5566800"/>
            <a:ext cx="3007137" cy="1297647"/>
          </a:xfrm>
          <a:custGeom>
            <a:avLst/>
            <a:gdLst>
              <a:gd name="connsiteX0" fmla="*/ 0 w 3007137"/>
              <a:gd name="connsiteY0" fmla="*/ 1297647 h 1297647"/>
              <a:gd name="connsiteX1" fmla="*/ 232981 w 3007137"/>
              <a:gd name="connsiteY1" fmla="*/ 1176013 h 1297647"/>
              <a:gd name="connsiteX2" fmla="*/ 688562 w 3007137"/>
              <a:gd name="connsiteY2" fmla="*/ 968177 h 1297647"/>
              <a:gd name="connsiteX3" fmla="*/ 1074420 w 3007137"/>
              <a:gd name="connsiteY3" fmla="*/ 696905 h 1297647"/>
              <a:gd name="connsiteX4" fmla="*/ 1381887 w 3007137"/>
              <a:gd name="connsiteY4" fmla="*/ 447065 h 1297647"/>
              <a:gd name="connsiteX5" fmla="*/ 1837468 w 3007137"/>
              <a:gd name="connsiteY5" fmla="*/ 96830 h 1297647"/>
              <a:gd name="connsiteX6" fmla="*/ 2340007 w 3007137"/>
              <a:gd name="connsiteY6" fmla="*/ 37013 h 1297647"/>
              <a:gd name="connsiteX7" fmla="*/ 3007138 w 3007137"/>
              <a:gd name="connsiteY7" fmla="*/ 425157 h 12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7137" h="1297647">
                <a:moveTo>
                  <a:pt x="0" y="1297647"/>
                </a:moveTo>
                <a:cubicBezTo>
                  <a:pt x="0" y="1297647"/>
                  <a:pt x="143256" y="1207350"/>
                  <a:pt x="232981" y="1176013"/>
                </a:cubicBezTo>
                <a:cubicBezTo>
                  <a:pt x="322707" y="1144676"/>
                  <a:pt x="574643" y="1059236"/>
                  <a:pt x="688562" y="968177"/>
                </a:cubicBezTo>
                <a:cubicBezTo>
                  <a:pt x="802481" y="877023"/>
                  <a:pt x="947642" y="788060"/>
                  <a:pt x="1074420" y="696905"/>
                </a:cubicBezTo>
                <a:cubicBezTo>
                  <a:pt x="1201103" y="605751"/>
                  <a:pt x="1339215" y="492404"/>
                  <a:pt x="1381887" y="447065"/>
                </a:cubicBezTo>
                <a:cubicBezTo>
                  <a:pt x="1493330" y="328764"/>
                  <a:pt x="1676591" y="173697"/>
                  <a:pt x="1837468" y="96830"/>
                </a:cubicBezTo>
                <a:cubicBezTo>
                  <a:pt x="1998345" y="19964"/>
                  <a:pt x="2136458" y="-42711"/>
                  <a:pt x="2340007" y="37013"/>
                </a:cubicBezTo>
                <a:cubicBezTo>
                  <a:pt x="2543556" y="116738"/>
                  <a:pt x="3007138" y="425157"/>
                  <a:pt x="3007138" y="425157"/>
                </a:cubicBezTo>
              </a:path>
            </a:pathLst>
          </a:custGeom>
          <a:noFill/>
          <a:ln w="9525" cap="flat">
            <a:solidFill>
              <a:srgbClr val="FFFFFF"/>
            </a:solidFill>
            <a:prstDash val="solid"/>
            <a:miter/>
          </a:ln>
        </p:spPr>
        <p:txBody>
          <a:bodyPr rtlCol="0" anchor="ctr"/>
          <a:lstStyle/>
          <a:p>
            <a:endParaRPr lang="nl-NL"/>
          </a:p>
        </p:txBody>
      </p:sp>
      <p:sp>
        <p:nvSpPr>
          <p:cNvPr id="30" name="Rectangle 29">
            <a:extLst>
              <a:ext uri="{FF2B5EF4-FFF2-40B4-BE49-F238E27FC236}">
                <a16:creationId xmlns="" xmlns:a16="http://schemas.microsoft.com/office/drawing/2014/main" id="{D168B581-B6B4-492C-90DE-270E6F5A0363}"/>
              </a:ext>
            </a:extLst>
          </p:cNvPr>
          <p:cNvSpPr/>
          <p:nvPr userDrawn="1"/>
        </p:nvSpPr>
        <p:spPr>
          <a:xfrm>
            <a:off x="587375" y="876300"/>
            <a:ext cx="2754000" cy="152400"/>
          </a:xfrm>
          <a:prstGeom prst="rect">
            <a:avLst/>
          </a:prstGeom>
          <a:solidFill>
            <a:srgbClr val="FFFFFF"/>
          </a:solidFill>
          <a:ln>
            <a:noFill/>
          </a:ln>
          <a:effectLst>
            <a:outerShdw blurRad="50800" dist="38100" dir="5400000" algn="t"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6216840"/>
      </p:ext>
    </p:extLst>
  </p:cSld>
  <p:clrMapOvr>
    <a:masterClrMapping/>
  </p:clrMapOvr>
  <p:extLst>
    <p:ext uri="{DCECCB84-F9BA-43D5-87BE-67443E8EF086}">
      <p15:sldGuideLst xmlns="" xmlns:p15="http://schemas.microsoft.com/office/powerpoint/2012/main">
        <p15:guide id="1" pos="370">
          <p15:clr>
            <a:srgbClr val="FBAE40"/>
          </p15:clr>
        </p15:guide>
        <p15:guide id="2" pos="7310">
          <p15:clr>
            <a:srgbClr val="FBAE40"/>
          </p15:clr>
        </p15:guide>
        <p15:guide id="3" orient="horz" pos="867">
          <p15:clr>
            <a:srgbClr val="FBAE40"/>
          </p15:clr>
        </p15:guide>
        <p15:guide id="4" orient="horz" pos="1774">
          <p15:clr>
            <a:srgbClr val="FBAE40"/>
          </p15:clr>
        </p15:guide>
        <p15:guide id="5" orient="horz" pos="1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F0241F-A158-4B10-9411-2449BE4CAD84}"/>
              </a:ext>
            </a:extLst>
          </p:cNvPr>
          <p:cNvSpPr>
            <a:spLocks noGrp="1"/>
          </p:cNvSpPr>
          <p:nvPr>
            <p:ph type="title"/>
          </p:nvPr>
        </p:nvSpPr>
        <p:spPr/>
        <p:txBody>
          <a:bodyPr/>
          <a:lstStyle/>
          <a:p>
            <a:r>
              <a:rPr lang="nl-NL"/>
              <a:t>Klik om stijl te bewerken</a:t>
            </a:r>
            <a:endParaRPr lang="en-US" dirty="0"/>
          </a:p>
        </p:txBody>
      </p:sp>
      <p:sp>
        <p:nvSpPr>
          <p:cNvPr id="5" name="Tijdelijke aanduiding voor inhoud 4">
            <a:extLst>
              <a:ext uri="{FF2B5EF4-FFF2-40B4-BE49-F238E27FC236}">
                <a16:creationId xmlns="" xmlns:a16="http://schemas.microsoft.com/office/drawing/2014/main" id="{3D6113E1-CF9B-4D3D-A88F-D4414EB62ADD}"/>
              </a:ext>
            </a:extLst>
          </p:cNvPr>
          <p:cNvSpPr>
            <a:spLocks noGrp="1"/>
          </p:cNvSpPr>
          <p:nvPr>
            <p:ph sz="quarter" idx="10"/>
          </p:nvPr>
        </p:nvSpPr>
        <p:spPr>
          <a:xfrm>
            <a:off x="334964" y="1881188"/>
            <a:ext cx="11522074" cy="46085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4" name="Picture 2" descr="Regio Gooi en Vechtstreek logo">
            <a:extLst>
              <a:ext uri="{FF2B5EF4-FFF2-40B4-BE49-F238E27FC236}">
                <a16:creationId xmlns="" xmlns:a16="http://schemas.microsoft.com/office/drawing/2014/main" id="{57264B1D-5317-410F-A042-4818BA62DCF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5210"/>
          <a:stretch/>
        </p:blipFill>
        <p:spPr bwMode="auto">
          <a:xfrm>
            <a:off x="334963" y="65566"/>
            <a:ext cx="931862" cy="60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3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3EF3359-81BF-4E20-A3B9-4FF7188C858B}"/>
              </a:ext>
            </a:extLst>
          </p:cNvPr>
          <p:cNvSpPr>
            <a:spLocks noGrp="1"/>
          </p:cNvSpPr>
          <p:nvPr>
            <p:ph type="title"/>
          </p:nvPr>
        </p:nvSpPr>
        <p:spPr/>
        <p:txBody>
          <a:bodyPr/>
          <a:lstStyle/>
          <a:p>
            <a:r>
              <a:rPr lang="nl-NL"/>
              <a:t>Klik om stijl te bewerken</a:t>
            </a:r>
            <a:endParaRPr lang="en-US" dirty="0"/>
          </a:p>
        </p:txBody>
      </p:sp>
      <p:pic>
        <p:nvPicPr>
          <p:cNvPr id="3" name="Picture 2" descr="Regio Gooi en Vechtstreek logo">
            <a:extLst>
              <a:ext uri="{FF2B5EF4-FFF2-40B4-BE49-F238E27FC236}">
                <a16:creationId xmlns="" xmlns:a16="http://schemas.microsoft.com/office/drawing/2014/main" id="{DD38796D-C698-49CB-A1F0-C211C27ACC6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5210"/>
          <a:stretch/>
        </p:blipFill>
        <p:spPr bwMode="auto">
          <a:xfrm>
            <a:off x="334963" y="65566"/>
            <a:ext cx="931862" cy="60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1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en 2 kolommen teks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3EF3359-81BF-4E20-A3B9-4FF7188C858B}"/>
              </a:ext>
            </a:extLst>
          </p:cNvPr>
          <p:cNvSpPr>
            <a:spLocks noGrp="1"/>
          </p:cNvSpPr>
          <p:nvPr>
            <p:ph type="title"/>
          </p:nvPr>
        </p:nvSpPr>
        <p:spPr>
          <a:xfrm>
            <a:off x="334963" y="3655244"/>
            <a:ext cx="11522075" cy="386531"/>
          </a:xfrm>
        </p:spPr>
        <p:txBody>
          <a:bodyPr/>
          <a:lstStyle/>
          <a:p>
            <a:r>
              <a:rPr lang="nl-NL"/>
              <a:t>Klik om stijl te bewerken</a:t>
            </a:r>
            <a:endParaRPr lang="en-US" dirty="0"/>
          </a:p>
        </p:txBody>
      </p:sp>
      <p:sp>
        <p:nvSpPr>
          <p:cNvPr id="3" name="Tijdelijke aanduiding voor afbeelding 6">
            <a:extLst>
              <a:ext uri="{FF2B5EF4-FFF2-40B4-BE49-F238E27FC236}">
                <a16:creationId xmlns="" xmlns:a16="http://schemas.microsoft.com/office/drawing/2014/main" id="{9A40C15D-8D02-4744-830F-9ECAA9105959}"/>
              </a:ext>
            </a:extLst>
          </p:cNvPr>
          <p:cNvSpPr>
            <a:spLocks noGrp="1"/>
          </p:cNvSpPr>
          <p:nvPr>
            <p:ph type="pic" sz="quarter" idx="11" hasCustomPrompt="1"/>
          </p:nvPr>
        </p:nvSpPr>
        <p:spPr>
          <a:xfrm>
            <a:off x="1" y="0"/>
            <a:ext cx="12192000" cy="3068638"/>
          </a:xfrm>
          <a:noFill/>
        </p:spPr>
        <p:txBody>
          <a:bodyPr tIns="1836000"/>
          <a:lstStyle>
            <a:lvl1pPr marL="0" indent="0" algn="ctr">
              <a:buFontTx/>
              <a:buNone/>
              <a:defRPr sz="1400">
                <a:solidFill>
                  <a:schemeClr val="tx1">
                    <a:lumMod val="50000"/>
                    <a:lumOff val="50000"/>
                  </a:schemeClr>
                </a:solidFill>
              </a:defRPr>
            </a:lvl1pPr>
          </a:lstStyle>
          <a:p>
            <a:r>
              <a:rPr lang="nl-NL" noProof="0"/>
              <a:t>Selecteer een afbeelding</a:t>
            </a:r>
          </a:p>
        </p:txBody>
      </p:sp>
      <p:sp>
        <p:nvSpPr>
          <p:cNvPr id="4" name="Rechthoek 3">
            <a:extLst>
              <a:ext uri="{FF2B5EF4-FFF2-40B4-BE49-F238E27FC236}">
                <a16:creationId xmlns="" xmlns:a16="http://schemas.microsoft.com/office/drawing/2014/main" id="{229D36A8-2885-4215-BA8D-99303EB5E42D}"/>
              </a:ext>
            </a:extLst>
          </p:cNvPr>
          <p:cNvSpPr/>
          <p:nvPr userDrawn="1"/>
        </p:nvSpPr>
        <p:spPr>
          <a:xfrm>
            <a:off x="334963" y="3475857"/>
            <a:ext cx="1109877" cy="60671"/>
          </a:xfrm>
          <a:prstGeom prst="rect">
            <a:avLst/>
          </a:prstGeom>
          <a:solidFill>
            <a:srgbClr val="C80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aseline="-25000" dirty="0"/>
          </a:p>
        </p:txBody>
      </p:sp>
      <p:sp>
        <p:nvSpPr>
          <p:cNvPr id="6" name="Tijdelijke aanduiding voor tekst 5">
            <a:extLst>
              <a:ext uri="{FF2B5EF4-FFF2-40B4-BE49-F238E27FC236}">
                <a16:creationId xmlns="" xmlns:a16="http://schemas.microsoft.com/office/drawing/2014/main" id="{201A6C06-5304-4221-BDB0-E805F2ABBCC4}"/>
              </a:ext>
            </a:extLst>
          </p:cNvPr>
          <p:cNvSpPr>
            <a:spLocks noGrp="1"/>
          </p:cNvSpPr>
          <p:nvPr>
            <p:ph type="body" sz="quarter" idx="12"/>
          </p:nvPr>
        </p:nvSpPr>
        <p:spPr>
          <a:xfrm>
            <a:off x="334963" y="4329113"/>
            <a:ext cx="11522075" cy="2160587"/>
          </a:xfrm>
        </p:spPr>
        <p:txBody>
          <a:bodyPr numCol="2" spcCol="360000"/>
          <a:lstStyle>
            <a:lvl1pPr>
              <a:defRPr sz="1600"/>
            </a:lvl1pPr>
            <a:lvl2pPr>
              <a:defRPr sz="1600"/>
            </a:lvl2pPr>
            <a:lvl3pPr>
              <a:defRPr sz="1600"/>
            </a:lvl3pPr>
            <a:lvl4pPr>
              <a:defRPr sz="16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680510728"/>
      </p:ext>
    </p:extLst>
  </p:cSld>
  <p:clrMapOvr>
    <a:masterClrMapping/>
  </p:clrMapOvr>
  <p:extLst>
    <p:ext uri="{DCECCB84-F9BA-43D5-87BE-67443E8EF086}">
      <p15:sldGuideLst xmlns="" xmlns:p15="http://schemas.microsoft.com/office/powerpoint/2012/main">
        <p15:guide id="1" orient="horz" pos="2546" userDrawn="1">
          <p15:clr>
            <a:srgbClr val="FBAE40"/>
          </p15:clr>
        </p15:guide>
        <p15:guide id="2" orient="horz" pos="272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856744C-68B5-45F1-BF20-F49BD42510AC}"/>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 xmlns:a16="http://schemas.microsoft.com/office/drawing/2014/main" id="{6126C7E9-DADE-4C30-A68C-097BD166ED43}"/>
              </a:ext>
            </a:extLst>
          </p:cNvPr>
          <p:cNvSpPr>
            <a:spLocks noGrp="1"/>
          </p:cNvSpPr>
          <p:nvPr>
            <p:ph sz="half" idx="1"/>
          </p:nvPr>
        </p:nvSpPr>
        <p:spPr>
          <a:xfrm>
            <a:off x="334962" y="1881188"/>
            <a:ext cx="5400676" cy="46085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inhoud 3">
            <a:extLst>
              <a:ext uri="{FF2B5EF4-FFF2-40B4-BE49-F238E27FC236}">
                <a16:creationId xmlns="" xmlns:a16="http://schemas.microsoft.com/office/drawing/2014/main" id="{C76FAD91-6A1D-417A-9158-7211F03E8D07}"/>
              </a:ext>
            </a:extLst>
          </p:cNvPr>
          <p:cNvSpPr>
            <a:spLocks noGrp="1"/>
          </p:cNvSpPr>
          <p:nvPr>
            <p:ph sz="half" idx="2"/>
          </p:nvPr>
        </p:nvSpPr>
        <p:spPr>
          <a:xfrm>
            <a:off x="6456364" y="1881188"/>
            <a:ext cx="5400674" cy="46085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45114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ducti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F0241F-A158-4B10-9411-2449BE4CAD84}"/>
              </a:ext>
            </a:extLst>
          </p:cNvPr>
          <p:cNvSpPr>
            <a:spLocks noGrp="1"/>
          </p:cNvSpPr>
          <p:nvPr>
            <p:ph type="title"/>
          </p:nvPr>
        </p:nvSpPr>
        <p:spPr>
          <a:xfrm>
            <a:off x="334963" y="873125"/>
            <a:ext cx="5221285" cy="720000"/>
          </a:xfrm>
        </p:spPr>
        <p:txBody>
          <a:bodyPr/>
          <a:lstStyle>
            <a:lvl1pPr>
              <a:defRPr>
                <a:solidFill>
                  <a:schemeClr val="bg2"/>
                </a:solidFill>
              </a:defRPr>
            </a:lvl1pPr>
          </a:lstStyle>
          <a:p>
            <a:r>
              <a:rPr lang="nl-NL"/>
              <a:t>Klik om stijl te bewerken</a:t>
            </a:r>
            <a:endParaRPr lang="en-US" dirty="0"/>
          </a:p>
        </p:txBody>
      </p:sp>
      <p:sp>
        <p:nvSpPr>
          <p:cNvPr id="4" name="Rechthoek 3">
            <a:extLst>
              <a:ext uri="{FF2B5EF4-FFF2-40B4-BE49-F238E27FC236}">
                <a16:creationId xmlns="" xmlns:a16="http://schemas.microsoft.com/office/drawing/2014/main" id="{F748CDDA-FB86-4F04-936B-54F0DDAF816C}"/>
              </a:ext>
            </a:extLst>
          </p:cNvPr>
          <p:cNvSpPr/>
          <p:nvPr userDrawn="1"/>
        </p:nvSpPr>
        <p:spPr>
          <a:xfrm>
            <a:off x="334963" y="693738"/>
            <a:ext cx="1109877" cy="606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aseline="-25000" dirty="0"/>
          </a:p>
        </p:txBody>
      </p:sp>
      <p:sp>
        <p:nvSpPr>
          <p:cNvPr id="6" name="Tijdelijke aanduiding voor tekst 5">
            <a:extLst>
              <a:ext uri="{FF2B5EF4-FFF2-40B4-BE49-F238E27FC236}">
                <a16:creationId xmlns="" xmlns:a16="http://schemas.microsoft.com/office/drawing/2014/main" id="{BDAE971C-D02B-4717-A09D-728DA9BB5DD5}"/>
              </a:ext>
            </a:extLst>
          </p:cNvPr>
          <p:cNvSpPr>
            <a:spLocks noGrp="1"/>
          </p:cNvSpPr>
          <p:nvPr>
            <p:ph type="body" sz="quarter" idx="10"/>
          </p:nvPr>
        </p:nvSpPr>
        <p:spPr>
          <a:xfrm>
            <a:off x="334962" y="1881188"/>
            <a:ext cx="5221287" cy="3276600"/>
          </a:xfrm>
        </p:spPr>
        <p:txBody>
          <a:bodyPr/>
          <a:lstStyle>
            <a:lvl1pPr marL="0" indent="0">
              <a:buNone/>
              <a:defRPr sz="1600">
                <a:solidFill>
                  <a:schemeClr val="bg2"/>
                </a:solidFill>
              </a:defRPr>
            </a:lvl1pPr>
            <a:lvl2pPr marL="0" indent="0">
              <a:buNone/>
              <a:defRPr sz="1600">
                <a:solidFill>
                  <a:schemeClr val="bg2"/>
                </a:solidFill>
              </a:defRPr>
            </a:lvl2pPr>
            <a:lvl3pPr marL="0" indent="0">
              <a:buNone/>
              <a:defRPr sz="1600">
                <a:solidFill>
                  <a:schemeClr val="bg2"/>
                </a:solidFill>
              </a:defRPr>
            </a:lvl3pPr>
            <a:lvl4pPr marL="252000" indent="-252000">
              <a:buClr>
                <a:srgbClr val="FFFFFF"/>
              </a:buClr>
              <a:buFont typeface="Arial" panose="020B0604020202020204" pitchFamily="34" charset="0"/>
              <a:buChar char="•"/>
              <a:defRPr sz="1600">
                <a:solidFill>
                  <a:schemeClr val="bg2"/>
                </a:solidFill>
              </a:defRPr>
            </a:lvl4pPr>
            <a:lvl5pPr marL="504000" indent="-252000">
              <a:buClr>
                <a:srgbClr val="FFFFFF"/>
              </a:buClr>
              <a:buFont typeface="Trade Gothic LT Std" panose="020B0503020502020204" pitchFamily="34" charset="0"/>
              <a:buChar char="-"/>
              <a:defRPr sz="16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jdelijke aanduiding voor afbeelding 6">
            <a:extLst>
              <a:ext uri="{FF2B5EF4-FFF2-40B4-BE49-F238E27FC236}">
                <a16:creationId xmlns="" xmlns:a16="http://schemas.microsoft.com/office/drawing/2014/main" id="{615390CC-751C-4A19-96D3-6A7F1F2A6CC4}"/>
              </a:ext>
            </a:extLst>
          </p:cNvPr>
          <p:cNvSpPr>
            <a:spLocks noGrp="1"/>
          </p:cNvSpPr>
          <p:nvPr>
            <p:ph type="pic" sz="quarter" idx="12" hasCustomPrompt="1"/>
          </p:nvPr>
        </p:nvSpPr>
        <p:spPr>
          <a:xfrm>
            <a:off x="334963" y="5624513"/>
            <a:ext cx="864000" cy="865187"/>
          </a:xfrm>
          <a:noFill/>
        </p:spPr>
        <p:txBody>
          <a:bodyPr tIns="648000"/>
          <a:lstStyle>
            <a:lvl1pPr marL="0" indent="0" algn="ctr">
              <a:buFontTx/>
              <a:buNone/>
              <a:defRPr sz="1000">
                <a:solidFill>
                  <a:schemeClr val="tx1">
                    <a:lumMod val="50000"/>
                    <a:lumOff val="50000"/>
                  </a:schemeClr>
                </a:solidFill>
              </a:defRPr>
            </a:lvl1pPr>
          </a:lstStyle>
          <a:p>
            <a:r>
              <a:rPr lang="nl-NL" noProof="0" dirty="0"/>
              <a:t>Selecteer een afbeelding</a:t>
            </a:r>
          </a:p>
        </p:txBody>
      </p:sp>
      <p:sp>
        <p:nvSpPr>
          <p:cNvPr id="8" name="Tijdelijke aanduiding voor afbeelding 6">
            <a:extLst>
              <a:ext uri="{FF2B5EF4-FFF2-40B4-BE49-F238E27FC236}">
                <a16:creationId xmlns="" xmlns:a16="http://schemas.microsoft.com/office/drawing/2014/main" id="{A7CF6F7B-D9FA-4C89-9F0A-417D31DB5065}"/>
              </a:ext>
            </a:extLst>
          </p:cNvPr>
          <p:cNvSpPr>
            <a:spLocks noGrp="1"/>
          </p:cNvSpPr>
          <p:nvPr>
            <p:ph type="pic" sz="quarter" idx="13" hasCustomPrompt="1"/>
          </p:nvPr>
        </p:nvSpPr>
        <p:spPr>
          <a:xfrm>
            <a:off x="1396963" y="5624513"/>
            <a:ext cx="864000" cy="865187"/>
          </a:xfrm>
          <a:noFill/>
        </p:spPr>
        <p:txBody>
          <a:bodyPr tIns="648000"/>
          <a:lstStyle>
            <a:lvl1pPr marL="0" indent="0" algn="ctr">
              <a:buFontTx/>
              <a:buNone/>
              <a:defRPr sz="1000">
                <a:solidFill>
                  <a:schemeClr val="tx1">
                    <a:lumMod val="50000"/>
                    <a:lumOff val="50000"/>
                  </a:schemeClr>
                </a:solidFill>
              </a:defRPr>
            </a:lvl1pPr>
          </a:lstStyle>
          <a:p>
            <a:r>
              <a:rPr lang="nl-NL" noProof="0"/>
              <a:t>Selecteer een afbeelding</a:t>
            </a:r>
          </a:p>
        </p:txBody>
      </p:sp>
      <p:sp>
        <p:nvSpPr>
          <p:cNvPr id="9" name="Tijdelijke aanduiding voor afbeelding 6">
            <a:extLst>
              <a:ext uri="{FF2B5EF4-FFF2-40B4-BE49-F238E27FC236}">
                <a16:creationId xmlns="" xmlns:a16="http://schemas.microsoft.com/office/drawing/2014/main" id="{C592B436-99E6-4C32-8C37-066AD72C844F}"/>
              </a:ext>
            </a:extLst>
          </p:cNvPr>
          <p:cNvSpPr>
            <a:spLocks noGrp="1"/>
          </p:cNvSpPr>
          <p:nvPr>
            <p:ph type="pic" sz="quarter" idx="14" hasCustomPrompt="1"/>
          </p:nvPr>
        </p:nvSpPr>
        <p:spPr>
          <a:xfrm>
            <a:off x="2458963" y="5624513"/>
            <a:ext cx="864000" cy="865187"/>
          </a:xfrm>
          <a:noFill/>
        </p:spPr>
        <p:txBody>
          <a:bodyPr tIns="648000"/>
          <a:lstStyle>
            <a:lvl1pPr marL="0" indent="0" algn="ctr">
              <a:buFontTx/>
              <a:buNone/>
              <a:defRPr sz="1000">
                <a:solidFill>
                  <a:schemeClr val="tx1">
                    <a:lumMod val="50000"/>
                    <a:lumOff val="50000"/>
                  </a:schemeClr>
                </a:solidFill>
              </a:defRPr>
            </a:lvl1pPr>
          </a:lstStyle>
          <a:p>
            <a:r>
              <a:rPr lang="nl-NL" noProof="0"/>
              <a:t>Selecteer een afbeelding</a:t>
            </a:r>
          </a:p>
        </p:txBody>
      </p:sp>
      <p:sp>
        <p:nvSpPr>
          <p:cNvPr id="10" name="Tijdelijke aanduiding voor afbeelding 6">
            <a:extLst>
              <a:ext uri="{FF2B5EF4-FFF2-40B4-BE49-F238E27FC236}">
                <a16:creationId xmlns="" xmlns:a16="http://schemas.microsoft.com/office/drawing/2014/main" id="{000CC21D-0E85-4A35-813A-6D110A4E0150}"/>
              </a:ext>
            </a:extLst>
          </p:cNvPr>
          <p:cNvSpPr>
            <a:spLocks noGrp="1"/>
          </p:cNvSpPr>
          <p:nvPr>
            <p:ph type="pic" sz="quarter" idx="15" hasCustomPrompt="1"/>
          </p:nvPr>
        </p:nvSpPr>
        <p:spPr>
          <a:xfrm>
            <a:off x="3520963" y="5624513"/>
            <a:ext cx="864000" cy="865187"/>
          </a:xfrm>
          <a:noFill/>
        </p:spPr>
        <p:txBody>
          <a:bodyPr tIns="648000"/>
          <a:lstStyle>
            <a:lvl1pPr marL="0" indent="0" algn="ctr">
              <a:buFontTx/>
              <a:buNone/>
              <a:defRPr sz="1000">
                <a:solidFill>
                  <a:schemeClr val="tx1">
                    <a:lumMod val="50000"/>
                    <a:lumOff val="50000"/>
                  </a:schemeClr>
                </a:solidFill>
              </a:defRPr>
            </a:lvl1pPr>
          </a:lstStyle>
          <a:p>
            <a:r>
              <a:rPr lang="nl-NL" noProof="0"/>
              <a:t>Selecteer een afbeelding</a:t>
            </a:r>
          </a:p>
        </p:txBody>
      </p:sp>
      <p:grpSp>
        <p:nvGrpSpPr>
          <p:cNvPr id="56" name="Huisstijlvorm 01">
            <a:extLst>
              <a:ext uri="{FF2B5EF4-FFF2-40B4-BE49-F238E27FC236}">
                <a16:creationId xmlns="" xmlns:a16="http://schemas.microsoft.com/office/drawing/2014/main" id="{52F8A6C6-7DD9-45A6-8E0F-8DE85C3AB43D}"/>
              </a:ext>
            </a:extLst>
          </p:cNvPr>
          <p:cNvGrpSpPr/>
          <p:nvPr userDrawn="1"/>
        </p:nvGrpSpPr>
        <p:grpSpPr>
          <a:xfrm>
            <a:off x="5362789" y="115332"/>
            <a:ext cx="6832467" cy="6742669"/>
            <a:chOff x="5362789" y="115332"/>
            <a:chExt cx="6832467" cy="6742669"/>
          </a:xfrm>
        </p:grpSpPr>
        <p:sp>
          <p:nvSpPr>
            <p:cNvPr id="34" name="Freeform: Shape 33">
              <a:extLst>
                <a:ext uri="{FF2B5EF4-FFF2-40B4-BE49-F238E27FC236}">
                  <a16:creationId xmlns="" xmlns:a16="http://schemas.microsoft.com/office/drawing/2014/main" id="{D5671427-B56C-4521-B3F1-F3950252CF1C}"/>
                </a:ext>
              </a:extLst>
            </p:cNvPr>
            <p:cNvSpPr/>
            <p:nvPr/>
          </p:nvSpPr>
          <p:spPr>
            <a:xfrm>
              <a:off x="9841358" y="6735072"/>
              <a:ext cx="536135" cy="122928"/>
            </a:xfrm>
            <a:custGeom>
              <a:avLst/>
              <a:gdLst>
                <a:gd name="connsiteX0" fmla="*/ 147224 w 536135"/>
                <a:gd name="connsiteY0" fmla="*/ 0 h 122928"/>
                <a:gd name="connsiteX1" fmla="*/ 315042 w 536135"/>
                <a:gd name="connsiteY1" fmla="*/ 35563 h 122928"/>
                <a:gd name="connsiteX2" fmla="*/ 337698 w 536135"/>
                <a:gd name="connsiteY2" fmla="*/ 42905 h 122928"/>
                <a:gd name="connsiteX3" fmla="*/ 437680 w 536135"/>
                <a:gd name="connsiteY3" fmla="*/ 81759 h 122928"/>
                <a:gd name="connsiteX4" fmla="*/ 471471 w 536135"/>
                <a:gd name="connsiteY4" fmla="*/ 96186 h 122928"/>
                <a:gd name="connsiteX5" fmla="*/ 505010 w 536135"/>
                <a:gd name="connsiteY5" fmla="*/ 109475 h 122928"/>
                <a:gd name="connsiteX6" fmla="*/ 506909 w 536135"/>
                <a:gd name="connsiteY6" fmla="*/ 110235 h 122928"/>
                <a:gd name="connsiteX7" fmla="*/ 536135 w 536135"/>
                <a:gd name="connsiteY7" fmla="*/ 122928 h 122928"/>
                <a:gd name="connsiteX8" fmla="*/ 503939 w 536135"/>
                <a:gd name="connsiteY8" fmla="*/ 122928 h 122928"/>
                <a:gd name="connsiteX9" fmla="*/ 502099 w 536135"/>
                <a:gd name="connsiteY9" fmla="*/ 122131 h 122928"/>
                <a:gd name="connsiteX10" fmla="*/ 500074 w 536135"/>
                <a:gd name="connsiteY10" fmla="*/ 121372 h 122928"/>
                <a:gd name="connsiteX11" fmla="*/ 466282 w 536135"/>
                <a:gd name="connsiteY11" fmla="*/ 107957 h 122928"/>
                <a:gd name="connsiteX12" fmla="*/ 432618 w 536135"/>
                <a:gd name="connsiteY12" fmla="*/ 93655 h 122928"/>
                <a:gd name="connsiteX13" fmla="*/ 333521 w 536135"/>
                <a:gd name="connsiteY13" fmla="*/ 55054 h 122928"/>
                <a:gd name="connsiteX14" fmla="*/ 310867 w 536135"/>
                <a:gd name="connsiteY14" fmla="*/ 47713 h 122928"/>
                <a:gd name="connsiteX15" fmla="*/ 146971 w 536135"/>
                <a:gd name="connsiteY15" fmla="*/ 12783 h 122928"/>
                <a:gd name="connsiteX16" fmla="*/ 32307 w 536135"/>
                <a:gd name="connsiteY16" fmla="*/ 66950 h 122928"/>
                <a:gd name="connsiteX17" fmla="*/ 13143 w 536135"/>
                <a:gd name="connsiteY17" fmla="*/ 122928 h 122928"/>
                <a:gd name="connsiteX18" fmla="*/ 0 w 536135"/>
                <a:gd name="connsiteY18" fmla="*/ 122928 h 122928"/>
                <a:gd name="connsiteX19" fmla="*/ 21930 w 536135"/>
                <a:gd name="connsiteY19" fmla="*/ 59989 h 122928"/>
                <a:gd name="connsiteX20" fmla="*/ 147224 w 536135"/>
                <a:gd name="connsiteY20" fmla="*/ 0 h 12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6135" h="122928">
                  <a:moveTo>
                    <a:pt x="147224" y="0"/>
                  </a:moveTo>
                  <a:cubicBezTo>
                    <a:pt x="205694" y="0"/>
                    <a:pt x="268849" y="20630"/>
                    <a:pt x="315042" y="35563"/>
                  </a:cubicBezTo>
                  <a:lnTo>
                    <a:pt x="337698" y="42905"/>
                  </a:lnTo>
                  <a:cubicBezTo>
                    <a:pt x="372375" y="53788"/>
                    <a:pt x="405533" y="67963"/>
                    <a:pt x="437680" y="81759"/>
                  </a:cubicBezTo>
                  <a:cubicBezTo>
                    <a:pt x="449198" y="86694"/>
                    <a:pt x="460335" y="91504"/>
                    <a:pt x="471471" y="96186"/>
                  </a:cubicBezTo>
                  <a:cubicBezTo>
                    <a:pt x="482230" y="100616"/>
                    <a:pt x="493241" y="104918"/>
                    <a:pt x="505010" y="109475"/>
                  </a:cubicBezTo>
                  <a:lnTo>
                    <a:pt x="506909" y="110235"/>
                  </a:lnTo>
                  <a:lnTo>
                    <a:pt x="536135" y="122928"/>
                  </a:lnTo>
                  <a:lnTo>
                    <a:pt x="503939" y="122928"/>
                  </a:lnTo>
                  <a:lnTo>
                    <a:pt x="502099" y="122131"/>
                  </a:lnTo>
                  <a:lnTo>
                    <a:pt x="500074" y="121372"/>
                  </a:lnTo>
                  <a:cubicBezTo>
                    <a:pt x="488177" y="116690"/>
                    <a:pt x="477167" y="112386"/>
                    <a:pt x="466282" y="107957"/>
                  </a:cubicBezTo>
                  <a:cubicBezTo>
                    <a:pt x="455019" y="103274"/>
                    <a:pt x="443881" y="98465"/>
                    <a:pt x="432618" y="93655"/>
                  </a:cubicBezTo>
                  <a:cubicBezTo>
                    <a:pt x="400471" y="79860"/>
                    <a:pt x="367565" y="65685"/>
                    <a:pt x="333521" y="55054"/>
                  </a:cubicBezTo>
                  <a:lnTo>
                    <a:pt x="310867" y="47713"/>
                  </a:lnTo>
                  <a:cubicBezTo>
                    <a:pt x="265432" y="32906"/>
                    <a:pt x="203417" y="12783"/>
                    <a:pt x="146971" y="12783"/>
                  </a:cubicBezTo>
                  <a:cubicBezTo>
                    <a:pt x="93562" y="12783"/>
                    <a:pt x="56100" y="30502"/>
                    <a:pt x="32307" y="66950"/>
                  </a:cubicBezTo>
                  <a:lnTo>
                    <a:pt x="13143" y="122928"/>
                  </a:lnTo>
                  <a:lnTo>
                    <a:pt x="0" y="122928"/>
                  </a:lnTo>
                  <a:lnTo>
                    <a:pt x="21930" y="59989"/>
                  </a:lnTo>
                  <a:cubicBezTo>
                    <a:pt x="47874" y="20250"/>
                    <a:pt x="90019" y="0"/>
                    <a:pt x="147224" y="0"/>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35" name="Freeform: Shape 34">
              <a:extLst>
                <a:ext uri="{FF2B5EF4-FFF2-40B4-BE49-F238E27FC236}">
                  <a16:creationId xmlns="" xmlns:a16="http://schemas.microsoft.com/office/drawing/2014/main" id="{1C049220-69CF-4697-AAE4-8A0ECFE012E9}"/>
                </a:ext>
              </a:extLst>
            </p:cNvPr>
            <p:cNvSpPr/>
            <p:nvPr/>
          </p:nvSpPr>
          <p:spPr>
            <a:xfrm>
              <a:off x="8726011" y="6270216"/>
              <a:ext cx="1939704" cy="587784"/>
            </a:xfrm>
            <a:custGeom>
              <a:avLst/>
              <a:gdLst>
                <a:gd name="connsiteX0" fmla="*/ 652802 w 1939704"/>
                <a:gd name="connsiteY0" fmla="*/ 0 h 587784"/>
                <a:gd name="connsiteX1" fmla="*/ 1003754 w 1939704"/>
                <a:gd name="connsiteY1" fmla="*/ 60749 h 587784"/>
                <a:gd name="connsiteX2" fmla="*/ 1046152 w 1939704"/>
                <a:gd name="connsiteY2" fmla="*/ 76949 h 587784"/>
                <a:gd name="connsiteX3" fmla="*/ 1537332 w 1939704"/>
                <a:gd name="connsiteY3" fmla="*/ 352471 h 587784"/>
                <a:gd name="connsiteX4" fmla="*/ 1721098 w 1939704"/>
                <a:gd name="connsiteY4" fmla="*/ 454225 h 587784"/>
                <a:gd name="connsiteX5" fmla="*/ 1868035 w 1939704"/>
                <a:gd name="connsiteY5" fmla="*/ 533025 h 587784"/>
                <a:gd name="connsiteX6" fmla="*/ 1939704 w 1939704"/>
                <a:gd name="connsiteY6" fmla="*/ 587784 h 587784"/>
                <a:gd name="connsiteX7" fmla="*/ 1918811 w 1939704"/>
                <a:gd name="connsiteY7" fmla="*/ 587784 h 587784"/>
                <a:gd name="connsiteX8" fmla="*/ 1860884 w 1939704"/>
                <a:gd name="connsiteY8" fmla="*/ 543656 h 587784"/>
                <a:gd name="connsiteX9" fmla="*/ 1715909 w 1939704"/>
                <a:gd name="connsiteY9" fmla="*/ 465869 h 587784"/>
                <a:gd name="connsiteX10" fmla="*/ 1530499 w 1939704"/>
                <a:gd name="connsiteY10" fmla="*/ 363102 h 587784"/>
                <a:gd name="connsiteX11" fmla="*/ 1041596 w 1939704"/>
                <a:gd name="connsiteY11" fmla="*/ 88719 h 587784"/>
                <a:gd name="connsiteX12" fmla="*/ 1000336 w 1939704"/>
                <a:gd name="connsiteY12" fmla="*/ 73025 h 587784"/>
                <a:gd name="connsiteX13" fmla="*/ 653054 w 1939704"/>
                <a:gd name="connsiteY13" fmla="*/ 12783 h 587784"/>
                <a:gd name="connsiteX14" fmla="*/ 245910 w 1939704"/>
                <a:gd name="connsiteY14" fmla="*/ 112132 h 587784"/>
                <a:gd name="connsiteX15" fmla="*/ 12912 w 1939704"/>
                <a:gd name="connsiteY15" fmla="*/ 406132 h 587784"/>
                <a:gd name="connsiteX16" fmla="*/ 173897 w 1939704"/>
                <a:gd name="connsiteY16" fmla="*/ 579520 h 587784"/>
                <a:gd name="connsiteX17" fmla="*/ 194668 w 1939704"/>
                <a:gd name="connsiteY17" fmla="*/ 587784 h 587784"/>
                <a:gd name="connsiteX18" fmla="*/ 162618 w 1939704"/>
                <a:gd name="connsiteY18" fmla="*/ 587784 h 587784"/>
                <a:gd name="connsiteX19" fmla="*/ 111900 w 1939704"/>
                <a:gd name="connsiteY19" fmla="*/ 561194 h 587784"/>
                <a:gd name="connsiteX20" fmla="*/ 256 w 1939704"/>
                <a:gd name="connsiteY20" fmla="*/ 406766 h 587784"/>
                <a:gd name="connsiteX21" fmla="*/ 239455 w 1939704"/>
                <a:gd name="connsiteY21" fmla="*/ 100995 h 587784"/>
                <a:gd name="connsiteX22" fmla="*/ 652802 w 1939704"/>
                <a:gd name="connsiteY22" fmla="*/ 0 h 58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9704" h="587784">
                  <a:moveTo>
                    <a:pt x="652802" y="0"/>
                  </a:moveTo>
                  <a:cubicBezTo>
                    <a:pt x="770376" y="0"/>
                    <a:pt x="891748" y="21009"/>
                    <a:pt x="1003754" y="60749"/>
                  </a:cubicBezTo>
                  <a:cubicBezTo>
                    <a:pt x="1018308" y="65938"/>
                    <a:pt x="1032356" y="71254"/>
                    <a:pt x="1046152" y="76949"/>
                  </a:cubicBezTo>
                  <a:cubicBezTo>
                    <a:pt x="1225487" y="149974"/>
                    <a:pt x="1374703" y="244895"/>
                    <a:pt x="1537332" y="352471"/>
                  </a:cubicBezTo>
                  <a:cubicBezTo>
                    <a:pt x="1594285" y="390060"/>
                    <a:pt x="1658704" y="422712"/>
                    <a:pt x="1721098" y="454225"/>
                  </a:cubicBezTo>
                  <a:cubicBezTo>
                    <a:pt x="1770963" y="479411"/>
                    <a:pt x="1821524" y="504976"/>
                    <a:pt x="1868035" y="533025"/>
                  </a:cubicBezTo>
                  <a:lnTo>
                    <a:pt x="1939704" y="587784"/>
                  </a:lnTo>
                  <a:lnTo>
                    <a:pt x="1918811" y="587784"/>
                  </a:lnTo>
                  <a:lnTo>
                    <a:pt x="1860884" y="543656"/>
                  </a:lnTo>
                  <a:cubicBezTo>
                    <a:pt x="1814974" y="516018"/>
                    <a:pt x="1765015" y="490738"/>
                    <a:pt x="1715909" y="465869"/>
                  </a:cubicBezTo>
                  <a:cubicBezTo>
                    <a:pt x="1652882" y="433975"/>
                    <a:pt x="1588083" y="401197"/>
                    <a:pt x="1530499" y="363102"/>
                  </a:cubicBezTo>
                  <a:cubicBezTo>
                    <a:pt x="1368500" y="256032"/>
                    <a:pt x="1219919" y="161365"/>
                    <a:pt x="1041596" y="88719"/>
                  </a:cubicBezTo>
                  <a:cubicBezTo>
                    <a:pt x="1027927" y="83150"/>
                    <a:pt x="1014006" y="77834"/>
                    <a:pt x="1000336" y="73025"/>
                  </a:cubicBezTo>
                  <a:cubicBezTo>
                    <a:pt x="889091" y="33538"/>
                    <a:pt x="769110" y="12783"/>
                    <a:pt x="653054" y="12783"/>
                  </a:cubicBezTo>
                  <a:cubicBezTo>
                    <a:pt x="500676" y="12783"/>
                    <a:pt x="359941" y="47081"/>
                    <a:pt x="245910" y="112132"/>
                  </a:cubicBezTo>
                  <a:cubicBezTo>
                    <a:pt x="98720" y="195916"/>
                    <a:pt x="7344" y="311339"/>
                    <a:pt x="12912" y="406132"/>
                  </a:cubicBezTo>
                  <a:cubicBezTo>
                    <a:pt x="17975" y="492193"/>
                    <a:pt x="103150" y="547880"/>
                    <a:pt x="173897" y="579520"/>
                  </a:cubicBezTo>
                  <a:lnTo>
                    <a:pt x="194668" y="587784"/>
                  </a:lnTo>
                  <a:lnTo>
                    <a:pt x="162618" y="587784"/>
                  </a:lnTo>
                  <a:lnTo>
                    <a:pt x="111900" y="561194"/>
                  </a:lnTo>
                  <a:cubicBezTo>
                    <a:pt x="55428" y="526412"/>
                    <a:pt x="4242" y="476057"/>
                    <a:pt x="256" y="406766"/>
                  </a:cubicBezTo>
                  <a:cubicBezTo>
                    <a:pt x="-5566" y="307289"/>
                    <a:pt x="88342" y="187183"/>
                    <a:pt x="239455" y="100995"/>
                  </a:cubicBezTo>
                  <a:cubicBezTo>
                    <a:pt x="355384" y="34931"/>
                    <a:pt x="498271" y="0"/>
                    <a:pt x="652802" y="0"/>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36" name="Freeform: Shape 35">
              <a:extLst>
                <a:ext uri="{FF2B5EF4-FFF2-40B4-BE49-F238E27FC236}">
                  <a16:creationId xmlns="" xmlns:a16="http://schemas.microsoft.com/office/drawing/2014/main" id="{37F03947-AF37-4383-8E61-761F9C4A7F31}"/>
                </a:ext>
              </a:extLst>
            </p:cNvPr>
            <p:cNvSpPr/>
            <p:nvPr/>
          </p:nvSpPr>
          <p:spPr>
            <a:xfrm>
              <a:off x="8248076" y="5654500"/>
              <a:ext cx="2808647" cy="1203500"/>
            </a:xfrm>
            <a:custGeom>
              <a:avLst/>
              <a:gdLst>
                <a:gd name="connsiteX0" fmla="*/ 562861 w 2808647"/>
                <a:gd name="connsiteY0" fmla="*/ 0 h 1203500"/>
                <a:gd name="connsiteX1" fmla="*/ 736122 w 2808647"/>
                <a:gd name="connsiteY1" fmla="*/ 44930 h 1203500"/>
                <a:gd name="connsiteX2" fmla="*/ 833700 w 2808647"/>
                <a:gd name="connsiteY2" fmla="*/ 79100 h 1203500"/>
                <a:gd name="connsiteX3" fmla="*/ 1268056 w 2808647"/>
                <a:gd name="connsiteY3" fmla="*/ 257297 h 1203500"/>
                <a:gd name="connsiteX4" fmla="*/ 1646220 w 2808647"/>
                <a:gd name="connsiteY4" fmla="*/ 427268 h 1203500"/>
                <a:gd name="connsiteX5" fmla="*/ 2177393 w 2808647"/>
                <a:gd name="connsiteY5" fmla="*/ 712788 h 1203500"/>
                <a:gd name="connsiteX6" fmla="*/ 2350148 w 2808647"/>
                <a:gd name="connsiteY6" fmla="*/ 809860 h 1203500"/>
                <a:gd name="connsiteX7" fmla="*/ 2663638 w 2808647"/>
                <a:gd name="connsiteY7" fmla="*/ 1012229 h 1203500"/>
                <a:gd name="connsiteX8" fmla="*/ 2799928 w 2808647"/>
                <a:gd name="connsiteY8" fmla="*/ 1180587 h 1203500"/>
                <a:gd name="connsiteX9" fmla="*/ 2808647 w 2808647"/>
                <a:gd name="connsiteY9" fmla="*/ 1203500 h 1203500"/>
                <a:gd name="connsiteX10" fmla="*/ 2795751 w 2808647"/>
                <a:gd name="connsiteY10" fmla="*/ 1203500 h 1203500"/>
                <a:gd name="connsiteX11" fmla="*/ 2789155 w 2808647"/>
                <a:gd name="connsiteY11" fmla="*/ 1186172 h 1203500"/>
                <a:gd name="connsiteX12" fmla="*/ 2655285 w 2808647"/>
                <a:gd name="connsiteY12" fmla="*/ 1020837 h 1203500"/>
                <a:gd name="connsiteX13" fmla="*/ 2344579 w 2808647"/>
                <a:gd name="connsiteY13" fmla="*/ 820491 h 1203500"/>
                <a:gd name="connsiteX14" fmla="*/ 2170811 w 2808647"/>
                <a:gd name="connsiteY14" fmla="*/ 722913 h 1203500"/>
                <a:gd name="connsiteX15" fmla="*/ 1641916 w 2808647"/>
                <a:gd name="connsiteY15" fmla="*/ 438532 h 1203500"/>
                <a:gd name="connsiteX16" fmla="*/ 1263373 w 2808647"/>
                <a:gd name="connsiteY16" fmla="*/ 268434 h 1203500"/>
                <a:gd name="connsiteX17" fmla="*/ 831297 w 2808647"/>
                <a:gd name="connsiteY17" fmla="*/ 90997 h 1203500"/>
                <a:gd name="connsiteX18" fmla="*/ 732073 w 2808647"/>
                <a:gd name="connsiteY18" fmla="*/ 56319 h 1203500"/>
                <a:gd name="connsiteX19" fmla="*/ 562989 w 2808647"/>
                <a:gd name="connsiteY19" fmla="*/ 12656 h 1203500"/>
                <a:gd name="connsiteX20" fmla="*/ 438453 w 2808647"/>
                <a:gd name="connsiteY20" fmla="*/ 46322 h 1203500"/>
                <a:gd name="connsiteX21" fmla="*/ 121799 w 2808647"/>
                <a:gd name="connsiteY21" fmla="*/ 557878 h 1203500"/>
                <a:gd name="connsiteX22" fmla="*/ 99524 w 2808647"/>
                <a:gd name="connsiteY22" fmla="*/ 635840 h 1203500"/>
                <a:gd name="connsiteX23" fmla="*/ 99018 w 2808647"/>
                <a:gd name="connsiteY23" fmla="*/ 637738 h 1203500"/>
                <a:gd name="connsiteX24" fmla="*/ 67251 w 2808647"/>
                <a:gd name="connsiteY24" fmla="*/ 751643 h 1203500"/>
                <a:gd name="connsiteX25" fmla="*/ 50799 w 2808647"/>
                <a:gd name="connsiteY25" fmla="*/ 813404 h 1203500"/>
                <a:gd name="connsiteX26" fmla="*/ 49406 w 2808647"/>
                <a:gd name="connsiteY26" fmla="*/ 818340 h 1203500"/>
                <a:gd name="connsiteX27" fmla="*/ 14728 w 2808647"/>
                <a:gd name="connsiteY27" fmla="*/ 1055007 h 1203500"/>
                <a:gd name="connsiteX28" fmla="*/ 17639 w 2808647"/>
                <a:gd name="connsiteY28" fmla="*/ 1091204 h 1203500"/>
                <a:gd name="connsiteX29" fmla="*/ 31672 w 2808647"/>
                <a:gd name="connsiteY29" fmla="*/ 1190380 h 1203500"/>
                <a:gd name="connsiteX30" fmla="*/ 39495 w 2808647"/>
                <a:gd name="connsiteY30" fmla="*/ 1203500 h 1203500"/>
                <a:gd name="connsiteX31" fmla="*/ 24780 w 2808647"/>
                <a:gd name="connsiteY31" fmla="*/ 1203500 h 1203500"/>
                <a:gd name="connsiteX32" fmla="*/ 19728 w 2808647"/>
                <a:gd name="connsiteY32" fmla="*/ 1195078 h 1203500"/>
                <a:gd name="connsiteX33" fmla="*/ 4983 w 2808647"/>
                <a:gd name="connsiteY33" fmla="*/ 1092216 h 1203500"/>
                <a:gd name="connsiteX34" fmla="*/ 2072 w 2808647"/>
                <a:gd name="connsiteY34" fmla="*/ 1056400 h 1203500"/>
                <a:gd name="connsiteX35" fmla="*/ 37004 w 2808647"/>
                <a:gd name="connsiteY35" fmla="*/ 815177 h 1203500"/>
                <a:gd name="connsiteX36" fmla="*/ 38395 w 2808647"/>
                <a:gd name="connsiteY36" fmla="*/ 810113 h 1203500"/>
                <a:gd name="connsiteX37" fmla="*/ 54849 w 2808647"/>
                <a:gd name="connsiteY37" fmla="*/ 748605 h 1203500"/>
                <a:gd name="connsiteX38" fmla="*/ 86742 w 2808647"/>
                <a:gd name="connsiteY38" fmla="*/ 634321 h 1203500"/>
                <a:gd name="connsiteX39" fmla="*/ 87248 w 2808647"/>
                <a:gd name="connsiteY39" fmla="*/ 632676 h 1203500"/>
                <a:gd name="connsiteX40" fmla="*/ 109523 w 2808647"/>
                <a:gd name="connsiteY40" fmla="*/ 554588 h 1203500"/>
                <a:gd name="connsiteX41" fmla="*/ 432251 w 2808647"/>
                <a:gd name="connsiteY41" fmla="*/ 35311 h 1203500"/>
                <a:gd name="connsiteX42" fmla="*/ 562861 w 2808647"/>
                <a:gd name="connsiteY42" fmla="*/ 0 h 12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08647" h="1203500">
                  <a:moveTo>
                    <a:pt x="562861" y="0"/>
                  </a:moveTo>
                  <a:cubicBezTo>
                    <a:pt x="626647" y="0"/>
                    <a:pt x="684739" y="23920"/>
                    <a:pt x="736122" y="44930"/>
                  </a:cubicBezTo>
                  <a:cubicBezTo>
                    <a:pt x="769914" y="58724"/>
                    <a:pt x="801427" y="71634"/>
                    <a:pt x="833700" y="79100"/>
                  </a:cubicBezTo>
                  <a:cubicBezTo>
                    <a:pt x="956338" y="107071"/>
                    <a:pt x="1107705" y="179970"/>
                    <a:pt x="1268056" y="257297"/>
                  </a:cubicBezTo>
                  <a:cubicBezTo>
                    <a:pt x="1389681" y="315895"/>
                    <a:pt x="1514975" y="376138"/>
                    <a:pt x="1646220" y="427268"/>
                  </a:cubicBezTo>
                  <a:cubicBezTo>
                    <a:pt x="1843148" y="503964"/>
                    <a:pt x="2009827" y="606098"/>
                    <a:pt x="2177393" y="712788"/>
                  </a:cubicBezTo>
                  <a:cubicBezTo>
                    <a:pt x="2231181" y="746960"/>
                    <a:pt x="2289019" y="777587"/>
                    <a:pt x="2350148" y="809860"/>
                  </a:cubicBezTo>
                  <a:cubicBezTo>
                    <a:pt x="2461015" y="868584"/>
                    <a:pt x="2575679" y="929206"/>
                    <a:pt x="2663638" y="1012229"/>
                  </a:cubicBezTo>
                  <a:cubicBezTo>
                    <a:pt x="2720147" y="1065575"/>
                    <a:pt x="2765424" y="1121420"/>
                    <a:pt x="2799928" y="1180587"/>
                  </a:cubicBezTo>
                  <a:lnTo>
                    <a:pt x="2808647" y="1203500"/>
                  </a:lnTo>
                  <a:lnTo>
                    <a:pt x="2795751" y="1203500"/>
                  </a:lnTo>
                  <a:lnTo>
                    <a:pt x="2789155" y="1186172"/>
                  </a:lnTo>
                  <a:cubicBezTo>
                    <a:pt x="2755300" y="1128128"/>
                    <a:pt x="2710845" y="1073296"/>
                    <a:pt x="2655285" y="1020837"/>
                  </a:cubicBezTo>
                  <a:cubicBezTo>
                    <a:pt x="2568592" y="938952"/>
                    <a:pt x="2454687" y="878709"/>
                    <a:pt x="2344579" y="820491"/>
                  </a:cubicBezTo>
                  <a:cubicBezTo>
                    <a:pt x="2283197" y="788092"/>
                    <a:pt x="2225106" y="757337"/>
                    <a:pt x="2170811" y="722913"/>
                  </a:cubicBezTo>
                  <a:cubicBezTo>
                    <a:pt x="2003879" y="616602"/>
                    <a:pt x="1837831" y="514848"/>
                    <a:pt x="1641916" y="438532"/>
                  </a:cubicBezTo>
                  <a:cubicBezTo>
                    <a:pt x="1510293" y="387275"/>
                    <a:pt x="1384745" y="326780"/>
                    <a:pt x="1263373" y="268434"/>
                  </a:cubicBezTo>
                  <a:cubicBezTo>
                    <a:pt x="1103275" y="191360"/>
                    <a:pt x="952415" y="118715"/>
                    <a:pt x="831297" y="90997"/>
                  </a:cubicBezTo>
                  <a:cubicBezTo>
                    <a:pt x="798011" y="83404"/>
                    <a:pt x="765991" y="70242"/>
                    <a:pt x="732073" y="56319"/>
                  </a:cubicBezTo>
                  <a:cubicBezTo>
                    <a:pt x="678664" y="34931"/>
                    <a:pt x="624243" y="12656"/>
                    <a:pt x="562989" y="12656"/>
                  </a:cubicBezTo>
                  <a:cubicBezTo>
                    <a:pt x="520211" y="12656"/>
                    <a:pt x="479457" y="23667"/>
                    <a:pt x="438453" y="46322"/>
                  </a:cubicBezTo>
                  <a:cubicBezTo>
                    <a:pt x="254687" y="148583"/>
                    <a:pt x="175334" y="362215"/>
                    <a:pt x="121799" y="557878"/>
                  </a:cubicBezTo>
                  <a:cubicBezTo>
                    <a:pt x="114838" y="583570"/>
                    <a:pt x="107118" y="609767"/>
                    <a:pt x="99524" y="635840"/>
                  </a:cubicBezTo>
                  <a:lnTo>
                    <a:pt x="99018" y="637738"/>
                  </a:lnTo>
                  <a:cubicBezTo>
                    <a:pt x="88513" y="673681"/>
                    <a:pt x="76490" y="714307"/>
                    <a:pt x="67251" y="751643"/>
                  </a:cubicBezTo>
                  <a:cubicBezTo>
                    <a:pt x="61936" y="772905"/>
                    <a:pt x="56240" y="793407"/>
                    <a:pt x="50799" y="813404"/>
                  </a:cubicBezTo>
                  <a:lnTo>
                    <a:pt x="49406" y="818340"/>
                  </a:lnTo>
                  <a:cubicBezTo>
                    <a:pt x="26245" y="902503"/>
                    <a:pt x="6250" y="975021"/>
                    <a:pt x="14728" y="1055007"/>
                  </a:cubicBezTo>
                  <a:cubicBezTo>
                    <a:pt x="15994" y="1066651"/>
                    <a:pt x="16753" y="1078801"/>
                    <a:pt x="17639" y="1091204"/>
                  </a:cubicBezTo>
                  <a:cubicBezTo>
                    <a:pt x="19791" y="1122971"/>
                    <a:pt x="22101" y="1156889"/>
                    <a:pt x="31672" y="1190380"/>
                  </a:cubicBezTo>
                  <a:lnTo>
                    <a:pt x="39495" y="1203500"/>
                  </a:lnTo>
                  <a:lnTo>
                    <a:pt x="24780" y="1203500"/>
                  </a:lnTo>
                  <a:lnTo>
                    <a:pt x="19728" y="1195078"/>
                  </a:lnTo>
                  <a:cubicBezTo>
                    <a:pt x="9666" y="1160243"/>
                    <a:pt x="7261" y="1125122"/>
                    <a:pt x="4983" y="1092216"/>
                  </a:cubicBezTo>
                  <a:cubicBezTo>
                    <a:pt x="4097" y="1079940"/>
                    <a:pt x="3338" y="1067917"/>
                    <a:pt x="2072" y="1056400"/>
                  </a:cubicBezTo>
                  <a:cubicBezTo>
                    <a:pt x="-6661" y="974136"/>
                    <a:pt x="13590" y="900478"/>
                    <a:pt x="37004" y="815177"/>
                  </a:cubicBezTo>
                  <a:lnTo>
                    <a:pt x="38395" y="810113"/>
                  </a:lnTo>
                  <a:cubicBezTo>
                    <a:pt x="43837" y="790243"/>
                    <a:pt x="49533" y="769741"/>
                    <a:pt x="54849" y="748605"/>
                  </a:cubicBezTo>
                  <a:cubicBezTo>
                    <a:pt x="64214" y="711143"/>
                    <a:pt x="76237" y="670264"/>
                    <a:pt x="86742" y="634321"/>
                  </a:cubicBezTo>
                  <a:lnTo>
                    <a:pt x="87248" y="632676"/>
                  </a:lnTo>
                  <a:cubicBezTo>
                    <a:pt x="94968" y="606351"/>
                    <a:pt x="102562" y="580153"/>
                    <a:pt x="109523" y="554588"/>
                  </a:cubicBezTo>
                  <a:cubicBezTo>
                    <a:pt x="163690" y="356520"/>
                    <a:pt x="244309" y="139849"/>
                    <a:pt x="432251" y="35311"/>
                  </a:cubicBezTo>
                  <a:cubicBezTo>
                    <a:pt x="475155" y="11518"/>
                    <a:pt x="517933" y="0"/>
                    <a:pt x="562861" y="0"/>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37" name="Freeform: Shape 36">
              <a:extLst>
                <a:ext uri="{FF2B5EF4-FFF2-40B4-BE49-F238E27FC236}">
                  <a16:creationId xmlns="" xmlns:a16="http://schemas.microsoft.com/office/drawing/2014/main" id="{5FCEC193-C333-4768-922B-3399A1DF045C}"/>
                </a:ext>
              </a:extLst>
            </p:cNvPr>
            <p:cNvSpPr/>
            <p:nvPr/>
          </p:nvSpPr>
          <p:spPr>
            <a:xfrm>
              <a:off x="7217618" y="4539762"/>
              <a:ext cx="4144128" cy="2318238"/>
            </a:xfrm>
            <a:custGeom>
              <a:avLst/>
              <a:gdLst>
                <a:gd name="connsiteX0" fmla="*/ 1098929 w 4144128"/>
                <a:gd name="connsiteY0" fmla="*/ 420 h 2318238"/>
                <a:gd name="connsiteX1" fmla="*/ 1418412 w 4144128"/>
                <a:gd name="connsiteY1" fmla="*/ 249318 h 2318238"/>
                <a:gd name="connsiteX2" fmla="*/ 1535987 w 4144128"/>
                <a:gd name="connsiteY2" fmla="*/ 387143 h 2318238"/>
                <a:gd name="connsiteX3" fmla="*/ 1696592 w 4144128"/>
                <a:gd name="connsiteY3" fmla="*/ 539396 h 2318238"/>
                <a:gd name="connsiteX4" fmla="*/ 1699123 w 4144128"/>
                <a:gd name="connsiteY4" fmla="*/ 541927 h 2318238"/>
                <a:gd name="connsiteX5" fmla="*/ 2733375 w 4144128"/>
                <a:gd name="connsiteY5" fmla="*/ 1285848 h 2318238"/>
                <a:gd name="connsiteX6" fmla="*/ 3268726 w 4144128"/>
                <a:gd name="connsiteY6" fmla="*/ 1545930 h 2318238"/>
                <a:gd name="connsiteX7" fmla="*/ 3382376 w 4144128"/>
                <a:gd name="connsiteY7" fmla="*/ 1609717 h 2318238"/>
                <a:gd name="connsiteX8" fmla="*/ 3385668 w 4144128"/>
                <a:gd name="connsiteY8" fmla="*/ 1611488 h 2318238"/>
                <a:gd name="connsiteX9" fmla="*/ 3750542 w 4144128"/>
                <a:gd name="connsiteY9" fmla="*/ 1840689 h 2318238"/>
                <a:gd name="connsiteX10" fmla="*/ 3755730 w 4144128"/>
                <a:gd name="connsiteY10" fmla="*/ 1844865 h 2318238"/>
                <a:gd name="connsiteX11" fmla="*/ 4134020 w 4144128"/>
                <a:gd name="connsiteY11" fmla="*/ 2272893 h 2318238"/>
                <a:gd name="connsiteX12" fmla="*/ 4144128 w 4144128"/>
                <a:gd name="connsiteY12" fmla="*/ 2318238 h 2318238"/>
                <a:gd name="connsiteX13" fmla="*/ 4131478 w 4144128"/>
                <a:gd name="connsiteY13" fmla="*/ 2318238 h 2318238"/>
                <a:gd name="connsiteX14" fmla="*/ 4122630 w 4144128"/>
                <a:gd name="connsiteY14" fmla="*/ 2278082 h 2318238"/>
                <a:gd name="connsiteX15" fmla="*/ 3748137 w 4144128"/>
                <a:gd name="connsiteY15" fmla="*/ 1855116 h 2318238"/>
                <a:gd name="connsiteX16" fmla="*/ 3742822 w 4144128"/>
                <a:gd name="connsiteY16" fmla="*/ 1850940 h 2318238"/>
                <a:gd name="connsiteX17" fmla="*/ 3379719 w 4144128"/>
                <a:gd name="connsiteY17" fmla="*/ 1622879 h 2318238"/>
                <a:gd name="connsiteX18" fmla="*/ 3377442 w 4144128"/>
                <a:gd name="connsiteY18" fmla="*/ 1621613 h 2318238"/>
                <a:gd name="connsiteX19" fmla="*/ 3262651 w 4144128"/>
                <a:gd name="connsiteY19" fmla="*/ 1557194 h 2318238"/>
                <a:gd name="connsiteX20" fmla="*/ 2729198 w 4144128"/>
                <a:gd name="connsiteY20" fmla="*/ 1297998 h 2318238"/>
                <a:gd name="connsiteX21" fmla="*/ 1690390 w 4144128"/>
                <a:gd name="connsiteY21" fmla="*/ 551292 h 2318238"/>
                <a:gd name="connsiteX22" fmla="*/ 1688492 w 4144128"/>
                <a:gd name="connsiteY22" fmla="*/ 549393 h 2318238"/>
                <a:gd name="connsiteX23" fmla="*/ 1527761 w 4144128"/>
                <a:gd name="connsiteY23" fmla="*/ 397015 h 2318238"/>
                <a:gd name="connsiteX24" fmla="*/ 1408414 w 4144128"/>
                <a:gd name="connsiteY24" fmla="*/ 257292 h 2318238"/>
                <a:gd name="connsiteX25" fmla="*/ 953683 w 4144128"/>
                <a:gd name="connsiteY25" fmla="*/ 49480 h 2318238"/>
                <a:gd name="connsiteX26" fmla="*/ 539071 w 4144128"/>
                <a:gd name="connsiteY26" fmla="*/ 992355 h 2318238"/>
                <a:gd name="connsiteX27" fmla="*/ 537932 w 4144128"/>
                <a:gd name="connsiteY27" fmla="*/ 1000074 h 2318238"/>
                <a:gd name="connsiteX28" fmla="*/ 528946 w 4144128"/>
                <a:gd name="connsiteY28" fmla="*/ 1063862 h 2318238"/>
                <a:gd name="connsiteX29" fmla="*/ 425672 w 4144128"/>
                <a:gd name="connsiteY29" fmla="*/ 1416965 h 2318238"/>
                <a:gd name="connsiteX30" fmla="*/ 269370 w 4144128"/>
                <a:gd name="connsiteY30" fmla="*/ 1689323 h 2318238"/>
                <a:gd name="connsiteX31" fmla="*/ 121927 w 4144128"/>
                <a:gd name="connsiteY31" fmla="*/ 1945355 h 2318238"/>
                <a:gd name="connsiteX32" fmla="*/ 90413 w 4144128"/>
                <a:gd name="connsiteY32" fmla="*/ 2021037 h 2318238"/>
                <a:gd name="connsiteX33" fmla="*/ 18132 w 4144128"/>
                <a:gd name="connsiteY33" fmla="*/ 2227126 h 2318238"/>
                <a:gd name="connsiteX34" fmla="*/ 12353 w 4144128"/>
                <a:gd name="connsiteY34" fmla="*/ 2318238 h 2318238"/>
                <a:gd name="connsiteX35" fmla="*/ 0 w 4144128"/>
                <a:gd name="connsiteY35" fmla="*/ 2318238 h 2318238"/>
                <a:gd name="connsiteX36" fmla="*/ 5381 w 4144128"/>
                <a:gd name="connsiteY36" fmla="*/ 2226351 h 2318238"/>
                <a:gd name="connsiteX37" fmla="*/ 78897 w 4144128"/>
                <a:gd name="connsiteY37" fmla="*/ 2015723 h 2318238"/>
                <a:gd name="connsiteX38" fmla="*/ 110157 w 4144128"/>
                <a:gd name="connsiteY38" fmla="*/ 1940545 h 2318238"/>
                <a:gd name="connsiteX39" fmla="*/ 258866 w 4144128"/>
                <a:gd name="connsiteY39" fmla="*/ 1682109 h 2318238"/>
                <a:gd name="connsiteX40" fmla="*/ 413902 w 4144128"/>
                <a:gd name="connsiteY40" fmla="*/ 1412155 h 2318238"/>
                <a:gd name="connsiteX41" fmla="*/ 516416 w 4144128"/>
                <a:gd name="connsiteY41" fmla="*/ 1061837 h 2318238"/>
                <a:gd name="connsiteX42" fmla="*/ 525403 w 4144128"/>
                <a:gd name="connsiteY42" fmla="*/ 998177 h 2318238"/>
                <a:gd name="connsiteX43" fmla="*/ 526415 w 4144128"/>
                <a:gd name="connsiteY43" fmla="*/ 990457 h 2318238"/>
                <a:gd name="connsiteX44" fmla="*/ 947608 w 4144128"/>
                <a:gd name="connsiteY44" fmla="*/ 38089 h 2318238"/>
                <a:gd name="connsiteX45" fmla="*/ 1098929 w 4144128"/>
                <a:gd name="connsiteY45" fmla="*/ 420 h 231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44128" h="2318238">
                  <a:moveTo>
                    <a:pt x="1098929" y="420"/>
                  </a:moveTo>
                  <a:cubicBezTo>
                    <a:pt x="1236426" y="8744"/>
                    <a:pt x="1335072" y="139212"/>
                    <a:pt x="1418412" y="249318"/>
                  </a:cubicBezTo>
                  <a:cubicBezTo>
                    <a:pt x="1458912" y="302854"/>
                    <a:pt x="1497132" y="353352"/>
                    <a:pt x="1535987" y="387143"/>
                  </a:cubicBezTo>
                  <a:cubicBezTo>
                    <a:pt x="1581042" y="426377"/>
                    <a:pt x="1634578" y="478773"/>
                    <a:pt x="1696592" y="539396"/>
                  </a:cubicBezTo>
                  <a:lnTo>
                    <a:pt x="1699123" y="541927"/>
                  </a:lnTo>
                  <a:cubicBezTo>
                    <a:pt x="1935285" y="773280"/>
                    <a:pt x="2292186" y="1122712"/>
                    <a:pt x="2733375" y="1285848"/>
                  </a:cubicBezTo>
                  <a:cubicBezTo>
                    <a:pt x="2943465" y="1363430"/>
                    <a:pt x="3129890" y="1465690"/>
                    <a:pt x="3268726" y="1545930"/>
                  </a:cubicBezTo>
                  <a:cubicBezTo>
                    <a:pt x="3305808" y="1567319"/>
                    <a:pt x="3344788" y="1588835"/>
                    <a:pt x="3382376" y="1609717"/>
                  </a:cubicBezTo>
                  <a:lnTo>
                    <a:pt x="3385668" y="1611488"/>
                  </a:lnTo>
                  <a:cubicBezTo>
                    <a:pt x="3510836" y="1680717"/>
                    <a:pt x="3640308" y="1752351"/>
                    <a:pt x="3750542" y="1840689"/>
                  </a:cubicBezTo>
                  <a:lnTo>
                    <a:pt x="3755730" y="1844865"/>
                  </a:lnTo>
                  <a:cubicBezTo>
                    <a:pt x="3910893" y="1969148"/>
                    <a:pt x="4057324" y="2086470"/>
                    <a:pt x="4134020" y="2272893"/>
                  </a:cubicBezTo>
                  <a:lnTo>
                    <a:pt x="4144128" y="2318238"/>
                  </a:lnTo>
                  <a:lnTo>
                    <a:pt x="4131478" y="2318238"/>
                  </a:lnTo>
                  <a:lnTo>
                    <a:pt x="4122630" y="2278082"/>
                  </a:lnTo>
                  <a:cubicBezTo>
                    <a:pt x="4047072" y="2094696"/>
                    <a:pt x="3901908" y="1978261"/>
                    <a:pt x="3748137" y="1855116"/>
                  </a:cubicBezTo>
                  <a:lnTo>
                    <a:pt x="3742822" y="1850940"/>
                  </a:lnTo>
                  <a:cubicBezTo>
                    <a:pt x="3633346" y="1763234"/>
                    <a:pt x="3504381" y="1691854"/>
                    <a:pt x="3379719" y="1622879"/>
                  </a:cubicBezTo>
                  <a:lnTo>
                    <a:pt x="3377442" y="1621613"/>
                  </a:lnTo>
                  <a:cubicBezTo>
                    <a:pt x="3338714" y="1600224"/>
                    <a:pt x="3299733" y="1578582"/>
                    <a:pt x="3262651" y="1557194"/>
                  </a:cubicBezTo>
                  <a:cubicBezTo>
                    <a:pt x="3124193" y="1477082"/>
                    <a:pt x="2938404" y="1375201"/>
                    <a:pt x="2729198" y="1297998"/>
                  </a:cubicBezTo>
                  <a:cubicBezTo>
                    <a:pt x="2285351" y="1133976"/>
                    <a:pt x="1927312" y="783277"/>
                    <a:pt x="1690390" y="551292"/>
                  </a:cubicBezTo>
                  <a:lnTo>
                    <a:pt x="1688492" y="549393"/>
                  </a:lnTo>
                  <a:cubicBezTo>
                    <a:pt x="1625972" y="488264"/>
                    <a:pt x="1572562" y="435995"/>
                    <a:pt x="1527761" y="397015"/>
                  </a:cubicBezTo>
                  <a:cubicBezTo>
                    <a:pt x="1487894" y="362338"/>
                    <a:pt x="1449293" y="311333"/>
                    <a:pt x="1408414" y="257292"/>
                  </a:cubicBezTo>
                  <a:cubicBezTo>
                    <a:pt x="1300204" y="114152"/>
                    <a:pt x="1165418" y="-63918"/>
                    <a:pt x="953683" y="49480"/>
                  </a:cubicBezTo>
                  <a:cubicBezTo>
                    <a:pt x="646901" y="214261"/>
                    <a:pt x="581976" y="682535"/>
                    <a:pt x="539071" y="992355"/>
                  </a:cubicBezTo>
                  <a:lnTo>
                    <a:pt x="537932" y="1000074"/>
                  </a:lnTo>
                  <a:cubicBezTo>
                    <a:pt x="534894" y="1022223"/>
                    <a:pt x="531856" y="1043613"/>
                    <a:pt x="528946" y="1063862"/>
                  </a:cubicBezTo>
                  <a:cubicBezTo>
                    <a:pt x="510974" y="1185993"/>
                    <a:pt x="464274" y="1316729"/>
                    <a:pt x="425672" y="1416965"/>
                  </a:cubicBezTo>
                  <a:cubicBezTo>
                    <a:pt x="386566" y="1518213"/>
                    <a:pt x="326956" y="1605161"/>
                    <a:pt x="269370" y="1689323"/>
                  </a:cubicBezTo>
                  <a:cubicBezTo>
                    <a:pt x="211532" y="1773739"/>
                    <a:pt x="156858" y="1853472"/>
                    <a:pt x="121927" y="1945355"/>
                  </a:cubicBezTo>
                  <a:cubicBezTo>
                    <a:pt x="112688" y="1969655"/>
                    <a:pt x="101298" y="1995725"/>
                    <a:pt x="90413" y="2021037"/>
                  </a:cubicBezTo>
                  <a:cubicBezTo>
                    <a:pt x="63077" y="2084381"/>
                    <a:pt x="32449" y="2155445"/>
                    <a:pt x="18132" y="2227126"/>
                  </a:cubicBezTo>
                  <a:lnTo>
                    <a:pt x="12353" y="2318238"/>
                  </a:lnTo>
                  <a:lnTo>
                    <a:pt x="0" y="2318238"/>
                  </a:lnTo>
                  <a:lnTo>
                    <a:pt x="5381" y="2226351"/>
                  </a:lnTo>
                  <a:cubicBezTo>
                    <a:pt x="19793" y="2152851"/>
                    <a:pt x="51054" y="2080332"/>
                    <a:pt x="78897" y="2015723"/>
                  </a:cubicBezTo>
                  <a:cubicBezTo>
                    <a:pt x="89780" y="1990537"/>
                    <a:pt x="100918" y="1964592"/>
                    <a:pt x="110157" y="1940545"/>
                  </a:cubicBezTo>
                  <a:cubicBezTo>
                    <a:pt x="145721" y="1847270"/>
                    <a:pt x="200647" y="1767032"/>
                    <a:pt x="258866" y="1682109"/>
                  </a:cubicBezTo>
                  <a:cubicBezTo>
                    <a:pt x="316199" y="1598326"/>
                    <a:pt x="375429" y="1512012"/>
                    <a:pt x="413902" y="1412155"/>
                  </a:cubicBezTo>
                  <a:cubicBezTo>
                    <a:pt x="452376" y="1312553"/>
                    <a:pt x="498698" y="1182701"/>
                    <a:pt x="516416" y="1061837"/>
                  </a:cubicBezTo>
                  <a:cubicBezTo>
                    <a:pt x="519327" y="1041586"/>
                    <a:pt x="522365" y="1020325"/>
                    <a:pt x="525403" y="998177"/>
                  </a:cubicBezTo>
                  <a:lnTo>
                    <a:pt x="526415" y="990457"/>
                  </a:lnTo>
                  <a:cubicBezTo>
                    <a:pt x="569698" y="678105"/>
                    <a:pt x="635003" y="206035"/>
                    <a:pt x="947608" y="38089"/>
                  </a:cubicBezTo>
                  <a:cubicBezTo>
                    <a:pt x="1002947" y="8443"/>
                    <a:pt x="1053096" y="-2355"/>
                    <a:pt x="1098929" y="420"/>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38" name="Freeform: Shape 37">
              <a:extLst>
                <a:ext uri="{FF2B5EF4-FFF2-40B4-BE49-F238E27FC236}">
                  <a16:creationId xmlns="" xmlns:a16="http://schemas.microsoft.com/office/drawing/2014/main" id="{8197538D-9C78-4EA9-9E11-BDD6F5640506}"/>
                </a:ext>
              </a:extLst>
            </p:cNvPr>
            <p:cNvSpPr/>
            <p:nvPr/>
          </p:nvSpPr>
          <p:spPr>
            <a:xfrm>
              <a:off x="6144979" y="3419302"/>
              <a:ext cx="5485340" cy="3438699"/>
            </a:xfrm>
            <a:custGeom>
              <a:avLst/>
              <a:gdLst>
                <a:gd name="connsiteX0" fmla="*/ 1700209 w 5485340"/>
                <a:gd name="connsiteY0" fmla="*/ 897 h 3438699"/>
                <a:gd name="connsiteX1" fmla="*/ 1760798 w 5485340"/>
                <a:gd name="connsiteY1" fmla="*/ 12671 h 3438699"/>
                <a:gd name="connsiteX2" fmla="*/ 2154275 w 5485340"/>
                <a:gd name="connsiteY2" fmla="*/ 486514 h 3438699"/>
                <a:gd name="connsiteX3" fmla="*/ 2276658 w 5485340"/>
                <a:gd name="connsiteY3" fmla="*/ 701033 h 3438699"/>
                <a:gd name="connsiteX4" fmla="*/ 2329687 w 5485340"/>
                <a:gd name="connsiteY4" fmla="*/ 775198 h 3438699"/>
                <a:gd name="connsiteX5" fmla="*/ 2338167 w 5485340"/>
                <a:gd name="connsiteY5" fmla="*/ 787094 h 3438699"/>
                <a:gd name="connsiteX6" fmla="*/ 3863221 w 5485340"/>
                <a:gd name="connsiteY6" fmla="*/ 2150909 h 3438699"/>
                <a:gd name="connsiteX7" fmla="*/ 4880133 w 5485340"/>
                <a:gd name="connsiteY7" fmla="*/ 2676135 h 3438699"/>
                <a:gd name="connsiteX8" fmla="*/ 4975055 w 5485340"/>
                <a:gd name="connsiteY8" fmla="*/ 2741566 h 3438699"/>
                <a:gd name="connsiteX9" fmla="*/ 5439531 w 5485340"/>
                <a:gd name="connsiteY9" fmla="*/ 3185034 h 3438699"/>
                <a:gd name="connsiteX10" fmla="*/ 5485340 w 5485340"/>
                <a:gd name="connsiteY10" fmla="*/ 3330875 h 3438699"/>
                <a:gd name="connsiteX11" fmla="*/ 5480366 w 5485340"/>
                <a:gd name="connsiteY11" fmla="*/ 3438699 h 3438699"/>
                <a:gd name="connsiteX12" fmla="*/ 5467329 w 5485340"/>
                <a:gd name="connsiteY12" fmla="*/ 3438699 h 3438699"/>
                <a:gd name="connsiteX13" fmla="*/ 5472536 w 5485340"/>
                <a:gd name="connsiteY13" fmla="*/ 3332948 h 3438699"/>
                <a:gd name="connsiteX14" fmla="*/ 5428141 w 5485340"/>
                <a:gd name="connsiteY14" fmla="*/ 3190729 h 3438699"/>
                <a:gd name="connsiteX15" fmla="*/ 4967713 w 5485340"/>
                <a:gd name="connsiteY15" fmla="*/ 2751818 h 3438699"/>
                <a:gd name="connsiteX16" fmla="*/ 4872666 w 5485340"/>
                <a:gd name="connsiteY16" fmla="*/ 2686260 h 3438699"/>
                <a:gd name="connsiteX17" fmla="*/ 3858791 w 5485340"/>
                <a:gd name="connsiteY17" fmla="*/ 2162552 h 3438699"/>
                <a:gd name="connsiteX18" fmla="*/ 2327662 w 5485340"/>
                <a:gd name="connsiteY18" fmla="*/ 794055 h 3438699"/>
                <a:gd name="connsiteX19" fmla="*/ 2319182 w 5485340"/>
                <a:gd name="connsiteY19" fmla="*/ 782158 h 3438699"/>
                <a:gd name="connsiteX20" fmla="*/ 2266281 w 5485340"/>
                <a:gd name="connsiteY20" fmla="*/ 708120 h 3438699"/>
                <a:gd name="connsiteX21" fmla="*/ 2143012 w 5485340"/>
                <a:gd name="connsiteY21" fmla="*/ 492335 h 3438699"/>
                <a:gd name="connsiteX22" fmla="*/ 1756876 w 5485340"/>
                <a:gd name="connsiteY22" fmla="*/ 24442 h 3438699"/>
                <a:gd name="connsiteX23" fmla="*/ 1511095 w 5485340"/>
                <a:gd name="connsiteY23" fmla="*/ 58234 h 3438699"/>
                <a:gd name="connsiteX24" fmla="*/ 991438 w 5485340"/>
                <a:gd name="connsiteY24" fmla="*/ 1431666 h 3438699"/>
                <a:gd name="connsiteX25" fmla="*/ 991311 w 5485340"/>
                <a:gd name="connsiteY25" fmla="*/ 1433185 h 3438699"/>
                <a:gd name="connsiteX26" fmla="*/ 978528 w 5485340"/>
                <a:gd name="connsiteY26" fmla="*/ 1575438 h 3438699"/>
                <a:gd name="connsiteX27" fmla="*/ 826655 w 5485340"/>
                <a:gd name="connsiteY27" fmla="*/ 2087882 h 3438699"/>
                <a:gd name="connsiteX28" fmla="*/ 530504 w 5485340"/>
                <a:gd name="connsiteY28" fmla="*/ 2502368 h 3438699"/>
                <a:gd name="connsiteX29" fmla="*/ 271435 w 5485340"/>
                <a:gd name="connsiteY29" fmla="*/ 2841550 h 3438699"/>
                <a:gd name="connsiteX30" fmla="*/ 213597 w 5485340"/>
                <a:gd name="connsiteY30" fmla="*/ 2940646 h 3438699"/>
                <a:gd name="connsiteX31" fmla="*/ 12680 w 5485340"/>
                <a:gd name="connsiteY31" fmla="*/ 3430256 h 3438699"/>
                <a:gd name="connsiteX32" fmla="*/ 13141 w 5485340"/>
                <a:gd name="connsiteY32" fmla="*/ 3438699 h 3438699"/>
                <a:gd name="connsiteX33" fmla="*/ 409 w 5485340"/>
                <a:gd name="connsiteY33" fmla="*/ 3438699 h 3438699"/>
                <a:gd name="connsiteX34" fmla="*/ 0 w 5485340"/>
                <a:gd name="connsiteY34" fmla="*/ 3431673 h 3438699"/>
                <a:gd name="connsiteX35" fmla="*/ 202840 w 5485340"/>
                <a:gd name="connsiteY35" fmla="*/ 2934444 h 3438699"/>
                <a:gd name="connsiteX36" fmla="*/ 260551 w 5485340"/>
                <a:gd name="connsiteY36" fmla="*/ 2835727 h 3438699"/>
                <a:gd name="connsiteX37" fmla="*/ 521138 w 5485340"/>
                <a:gd name="connsiteY37" fmla="*/ 2494267 h 3438699"/>
                <a:gd name="connsiteX38" fmla="*/ 815138 w 5485340"/>
                <a:gd name="connsiteY38" fmla="*/ 2083073 h 3438699"/>
                <a:gd name="connsiteX39" fmla="*/ 965998 w 5485340"/>
                <a:gd name="connsiteY39" fmla="*/ 1574426 h 3438699"/>
                <a:gd name="connsiteX40" fmla="*/ 978782 w 5485340"/>
                <a:gd name="connsiteY40" fmla="*/ 1432426 h 3438699"/>
                <a:gd name="connsiteX41" fmla="*/ 978908 w 5485340"/>
                <a:gd name="connsiteY41" fmla="*/ 1430907 h 3438699"/>
                <a:gd name="connsiteX42" fmla="*/ 1505273 w 5485340"/>
                <a:gd name="connsiteY42" fmla="*/ 47349 h 3438699"/>
                <a:gd name="connsiteX43" fmla="*/ 1700209 w 5485340"/>
                <a:gd name="connsiteY43" fmla="*/ 897 h 34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85340" h="3438699">
                  <a:moveTo>
                    <a:pt x="1700209" y="897"/>
                  </a:moveTo>
                  <a:cubicBezTo>
                    <a:pt x="1720813" y="2547"/>
                    <a:pt x="1741023" y="6470"/>
                    <a:pt x="1760798" y="12671"/>
                  </a:cubicBezTo>
                  <a:cubicBezTo>
                    <a:pt x="1937476" y="67979"/>
                    <a:pt x="2052647" y="290345"/>
                    <a:pt x="2154275" y="486514"/>
                  </a:cubicBezTo>
                  <a:cubicBezTo>
                    <a:pt x="2196800" y="568652"/>
                    <a:pt x="2236793" y="645853"/>
                    <a:pt x="2276658" y="701033"/>
                  </a:cubicBezTo>
                  <a:cubicBezTo>
                    <a:pt x="2292858" y="723435"/>
                    <a:pt x="2310450" y="748240"/>
                    <a:pt x="2329687" y="775198"/>
                  </a:cubicBezTo>
                  <a:lnTo>
                    <a:pt x="2338167" y="787094"/>
                  </a:lnTo>
                  <a:cubicBezTo>
                    <a:pt x="2591414" y="1143994"/>
                    <a:pt x="3118538" y="1886651"/>
                    <a:pt x="3863221" y="2150909"/>
                  </a:cubicBezTo>
                  <a:cubicBezTo>
                    <a:pt x="4225943" y="2279620"/>
                    <a:pt x="4568162" y="2456299"/>
                    <a:pt x="4880133" y="2676135"/>
                  </a:cubicBezTo>
                  <a:cubicBezTo>
                    <a:pt x="4912281" y="2698788"/>
                    <a:pt x="4945565" y="2721443"/>
                    <a:pt x="4975055" y="2741566"/>
                  </a:cubicBezTo>
                  <a:cubicBezTo>
                    <a:pt x="5159073" y="2867368"/>
                    <a:pt x="5332841" y="2986081"/>
                    <a:pt x="5439531" y="3185034"/>
                  </a:cubicBezTo>
                  <a:cubicBezTo>
                    <a:pt x="5465539" y="3233602"/>
                    <a:pt x="5479817" y="3282257"/>
                    <a:pt x="5485340" y="3330875"/>
                  </a:cubicBezTo>
                  <a:lnTo>
                    <a:pt x="5480366" y="3438699"/>
                  </a:lnTo>
                  <a:lnTo>
                    <a:pt x="5467329" y="3438699"/>
                  </a:lnTo>
                  <a:lnTo>
                    <a:pt x="5472536" y="3332948"/>
                  </a:lnTo>
                  <a:cubicBezTo>
                    <a:pt x="5467280" y="3285397"/>
                    <a:pt x="5453453" y="3237936"/>
                    <a:pt x="5428141" y="3190729"/>
                  </a:cubicBezTo>
                  <a:cubicBezTo>
                    <a:pt x="5322969" y="2994561"/>
                    <a:pt x="5150467" y="2876607"/>
                    <a:pt x="4967713" y="2751818"/>
                  </a:cubicBezTo>
                  <a:cubicBezTo>
                    <a:pt x="4938099" y="2731694"/>
                    <a:pt x="4904813" y="2708915"/>
                    <a:pt x="4872666" y="2686260"/>
                  </a:cubicBezTo>
                  <a:cubicBezTo>
                    <a:pt x="4561581" y="2467057"/>
                    <a:pt x="4220500" y="2290885"/>
                    <a:pt x="3858791" y="2162552"/>
                  </a:cubicBezTo>
                  <a:cubicBezTo>
                    <a:pt x="3110312" y="1896903"/>
                    <a:pt x="2581669" y="1152094"/>
                    <a:pt x="2327662" y="794055"/>
                  </a:cubicBezTo>
                  <a:lnTo>
                    <a:pt x="2319182" y="782158"/>
                  </a:lnTo>
                  <a:cubicBezTo>
                    <a:pt x="2300073" y="755327"/>
                    <a:pt x="2282480" y="730523"/>
                    <a:pt x="2266281" y="708120"/>
                  </a:cubicBezTo>
                  <a:cubicBezTo>
                    <a:pt x="2225908" y="652181"/>
                    <a:pt x="2185663" y="574599"/>
                    <a:pt x="2143012" y="492335"/>
                  </a:cubicBezTo>
                  <a:cubicBezTo>
                    <a:pt x="2042396" y="298065"/>
                    <a:pt x="1928618" y="78230"/>
                    <a:pt x="1756876" y="24442"/>
                  </a:cubicBezTo>
                  <a:cubicBezTo>
                    <a:pt x="1681065" y="775"/>
                    <a:pt x="1598422" y="12165"/>
                    <a:pt x="1511095" y="58234"/>
                  </a:cubicBezTo>
                  <a:cubicBezTo>
                    <a:pt x="1090155" y="280979"/>
                    <a:pt x="1030798" y="973391"/>
                    <a:pt x="991438" y="1431666"/>
                  </a:cubicBezTo>
                  <a:lnTo>
                    <a:pt x="991311" y="1433185"/>
                  </a:lnTo>
                  <a:cubicBezTo>
                    <a:pt x="987008" y="1483809"/>
                    <a:pt x="982832" y="1531649"/>
                    <a:pt x="978528" y="1575438"/>
                  </a:cubicBezTo>
                  <a:cubicBezTo>
                    <a:pt x="964607" y="1717314"/>
                    <a:pt x="913475" y="1889688"/>
                    <a:pt x="826655" y="2087882"/>
                  </a:cubicBezTo>
                  <a:cubicBezTo>
                    <a:pt x="757807" y="2245070"/>
                    <a:pt x="642258" y="2375808"/>
                    <a:pt x="530504" y="2502368"/>
                  </a:cubicBezTo>
                  <a:cubicBezTo>
                    <a:pt x="437103" y="2608045"/>
                    <a:pt x="340664" y="2717267"/>
                    <a:pt x="271435" y="2841550"/>
                  </a:cubicBezTo>
                  <a:cubicBezTo>
                    <a:pt x="253590" y="2873696"/>
                    <a:pt x="232328" y="2909259"/>
                    <a:pt x="213597" y="2940646"/>
                  </a:cubicBezTo>
                  <a:cubicBezTo>
                    <a:pt x="125322" y="3088722"/>
                    <a:pt x="20814" y="3263921"/>
                    <a:pt x="12680" y="3430256"/>
                  </a:cubicBezTo>
                  <a:lnTo>
                    <a:pt x="13141" y="3438699"/>
                  </a:lnTo>
                  <a:lnTo>
                    <a:pt x="409" y="3438699"/>
                  </a:lnTo>
                  <a:lnTo>
                    <a:pt x="0" y="3431673"/>
                  </a:lnTo>
                  <a:cubicBezTo>
                    <a:pt x="7635" y="3261801"/>
                    <a:pt x="113424" y="3084419"/>
                    <a:pt x="202840" y="2934444"/>
                  </a:cubicBezTo>
                  <a:cubicBezTo>
                    <a:pt x="221571" y="2903058"/>
                    <a:pt x="242705" y="2867621"/>
                    <a:pt x="260551" y="2835727"/>
                  </a:cubicBezTo>
                  <a:cubicBezTo>
                    <a:pt x="330412" y="2710179"/>
                    <a:pt x="427357" y="2600451"/>
                    <a:pt x="521138" y="2494267"/>
                  </a:cubicBezTo>
                  <a:cubicBezTo>
                    <a:pt x="632259" y="2368466"/>
                    <a:pt x="747175" y="2238362"/>
                    <a:pt x="815138" y="2083073"/>
                  </a:cubicBezTo>
                  <a:cubicBezTo>
                    <a:pt x="901453" y="1886018"/>
                    <a:pt x="952204" y="1714909"/>
                    <a:pt x="965998" y="1574426"/>
                  </a:cubicBezTo>
                  <a:cubicBezTo>
                    <a:pt x="970302" y="1530763"/>
                    <a:pt x="974352" y="1482924"/>
                    <a:pt x="978782" y="1432426"/>
                  </a:cubicBezTo>
                  <a:lnTo>
                    <a:pt x="978908" y="1430907"/>
                  </a:lnTo>
                  <a:cubicBezTo>
                    <a:pt x="1018395" y="969974"/>
                    <a:pt x="1078258" y="273387"/>
                    <a:pt x="1505273" y="47349"/>
                  </a:cubicBezTo>
                  <a:cubicBezTo>
                    <a:pt x="1573046" y="11469"/>
                    <a:pt x="1638399" y="-4050"/>
                    <a:pt x="1700209" y="897"/>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55" name="Freeform: Shape 54">
              <a:extLst>
                <a:ext uri="{FF2B5EF4-FFF2-40B4-BE49-F238E27FC236}">
                  <a16:creationId xmlns="" xmlns:a16="http://schemas.microsoft.com/office/drawing/2014/main" id="{59A782B6-C102-49B6-9428-4C1C3737EC3C}"/>
                </a:ext>
              </a:extLst>
            </p:cNvPr>
            <p:cNvSpPr/>
            <p:nvPr/>
          </p:nvSpPr>
          <p:spPr>
            <a:xfrm>
              <a:off x="5990609" y="2778288"/>
              <a:ext cx="6204646" cy="4079712"/>
            </a:xfrm>
            <a:custGeom>
              <a:avLst/>
              <a:gdLst>
                <a:gd name="connsiteX0" fmla="*/ 1812020 w 6204646"/>
                <a:gd name="connsiteY0" fmla="*/ 0 h 4079712"/>
                <a:gd name="connsiteX1" fmla="*/ 2450138 w 6204646"/>
                <a:gd name="connsiteY1" fmla="*/ 448024 h 4079712"/>
                <a:gd name="connsiteX2" fmla="*/ 2641244 w 6204646"/>
                <a:gd name="connsiteY2" fmla="*/ 665582 h 4079712"/>
                <a:gd name="connsiteX3" fmla="*/ 2852220 w 6204646"/>
                <a:gd name="connsiteY3" fmla="*/ 875925 h 4079712"/>
                <a:gd name="connsiteX4" fmla="*/ 2854625 w 6204646"/>
                <a:gd name="connsiteY4" fmla="*/ 878329 h 4079712"/>
                <a:gd name="connsiteX5" fmla="*/ 3226839 w 6204646"/>
                <a:gd name="connsiteY5" fmla="*/ 1243836 h 4079712"/>
                <a:gd name="connsiteX6" fmla="*/ 4556357 w 6204646"/>
                <a:gd name="connsiteY6" fmla="*/ 2181015 h 4079712"/>
                <a:gd name="connsiteX7" fmla="*/ 4841371 w 6204646"/>
                <a:gd name="connsiteY7" fmla="*/ 2378577 h 4079712"/>
                <a:gd name="connsiteX8" fmla="*/ 4916548 w 6204646"/>
                <a:gd name="connsiteY8" fmla="*/ 2468940 h 4079712"/>
                <a:gd name="connsiteX9" fmla="*/ 5101073 w 6204646"/>
                <a:gd name="connsiteY9" fmla="*/ 2664602 h 4079712"/>
                <a:gd name="connsiteX10" fmla="*/ 5363433 w 6204646"/>
                <a:gd name="connsiteY10" fmla="*/ 2824828 h 4079712"/>
                <a:gd name="connsiteX11" fmla="*/ 5454303 w 6204646"/>
                <a:gd name="connsiteY11" fmla="*/ 2874314 h 4079712"/>
                <a:gd name="connsiteX12" fmla="*/ 5550995 w 6204646"/>
                <a:gd name="connsiteY12" fmla="*/ 2927215 h 4079712"/>
                <a:gd name="connsiteX13" fmla="*/ 5923209 w 6204646"/>
                <a:gd name="connsiteY13" fmla="*/ 3173755 h 4079712"/>
                <a:gd name="connsiteX14" fmla="*/ 6162172 w 6204646"/>
                <a:gd name="connsiteY14" fmla="*/ 3433015 h 4079712"/>
                <a:gd name="connsiteX15" fmla="*/ 6204646 w 6204646"/>
                <a:gd name="connsiteY15" fmla="*/ 3494360 h 4079712"/>
                <a:gd name="connsiteX16" fmla="*/ 6204646 w 6204646"/>
                <a:gd name="connsiteY16" fmla="*/ 3516844 h 4079712"/>
                <a:gd name="connsiteX17" fmla="*/ 6151620 w 6204646"/>
                <a:gd name="connsiteY17" fmla="*/ 3440308 h 4079712"/>
                <a:gd name="connsiteX18" fmla="*/ 5914224 w 6204646"/>
                <a:gd name="connsiteY18" fmla="*/ 3182741 h 4079712"/>
                <a:gd name="connsiteX19" fmla="*/ 5544920 w 6204646"/>
                <a:gd name="connsiteY19" fmla="*/ 2938226 h 4079712"/>
                <a:gd name="connsiteX20" fmla="*/ 5447975 w 6204646"/>
                <a:gd name="connsiteY20" fmla="*/ 2885199 h 4079712"/>
                <a:gd name="connsiteX21" fmla="*/ 5358245 w 6204646"/>
                <a:gd name="connsiteY21" fmla="*/ 2836346 h 4079712"/>
                <a:gd name="connsiteX22" fmla="*/ 5093100 w 6204646"/>
                <a:gd name="connsiteY22" fmla="*/ 2674475 h 4079712"/>
                <a:gd name="connsiteX23" fmla="*/ 4906677 w 6204646"/>
                <a:gd name="connsiteY23" fmla="*/ 2476914 h 4079712"/>
                <a:gd name="connsiteX24" fmla="*/ 4831879 w 6204646"/>
                <a:gd name="connsiteY24" fmla="*/ 2386929 h 4079712"/>
                <a:gd name="connsiteX25" fmla="*/ 4551167 w 6204646"/>
                <a:gd name="connsiteY25" fmla="*/ 2192532 h 4079712"/>
                <a:gd name="connsiteX26" fmla="*/ 3218233 w 6204646"/>
                <a:gd name="connsiteY26" fmla="*/ 1253075 h 4079712"/>
                <a:gd name="connsiteX27" fmla="*/ 2845639 w 6204646"/>
                <a:gd name="connsiteY27" fmla="*/ 887315 h 4079712"/>
                <a:gd name="connsiteX28" fmla="*/ 2842982 w 6204646"/>
                <a:gd name="connsiteY28" fmla="*/ 884658 h 4079712"/>
                <a:gd name="connsiteX29" fmla="*/ 2632511 w 6204646"/>
                <a:gd name="connsiteY29" fmla="*/ 674820 h 4079712"/>
                <a:gd name="connsiteX30" fmla="*/ 2440393 w 6204646"/>
                <a:gd name="connsiteY30" fmla="*/ 456124 h 4079712"/>
                <a:gd name="connsiteX31" fmla="*/ 1811894 w 6204646"/>
                <a:gd name="connsiteY31" fmla="*/ 12150 h 4079712"/>
                <a:gd name="connsiteX32" fmla="*/ 1672171 w 6204646"/>
                <a:gd name="connsiteY32" fmla="*/ 32020 h 4079712"/>
                <a:gd name="connsiteX33" fmla="*/ 1169221 w 6204646"/>
                <a:gd name="connsiteY33" fmla="*/ 810493 h 4079712"/>
                <a:gd name="connsiteX34" fmla="*/ 1029244 w 6204646"/>
                <a:gd name="connsiteY34" fmla="*/ 1686291 h 4079712"/>
                <a:gd name="connsiteX35" fmla="*/ 1028106 w 6204646"/>
                <a:gd name="connsiteY35" fmla="*/ 1695023 h 4079712"/>
                <a:gd name="connsiteX36" fmla="*/ 1004944 w 6204646"/>
                <a:gd name="connsiteY36" fmla="*/ 1861703 h 4079712"/>
                <a:gd name="connsiteX37" fmla="*/ 851680 w 6204646"/>
                <a:gd name="connsiteY37" fmla="*/ 2499315 h 4079712"/>
                <a:gd name="connsiteX38" fmla="*/ 502879 w 6204646"/>
                <a:gd name="connsiteY38" fmla="*/ 3079342 h 4079712"/>
                <a:gd name="connsiteX39" fmla="*/ 261781 w 6204646"/>
                <a:gd name="connsiteY39" fmla="*/ 3448012 h 4079712"/>
                <a:gd name="connsiteX40" fmla="*/ 226977 w 6204646"/>
                <a:gd name="connsiteY40" fmla="*/ 3519013 h 4079712"/>
                <a:gd name="connsiteX41" fmla="*/ 225081 w 6204646"/>
                <a:gd name="connsiteY41" fmla="*/ 3522935 h 4079712"/>
                <a:gd name="connsiteX42" fmla="*/ 138892 w 6204646"/>
                <a:gd name="connsiteY42" fmla="*/ 3702019 h 4079712"/>
                <a:gd name="connsiteX43" fmla="*/ 15338 w 6204646"/>
                <a:gd name="connsiteY43" fmla="*/ 4042767 h 4079712"/>
                <a:gd name="connsiteX44" fmla="*/ 12840 w 6204646"/>
                <a:gd name="connsiteY44" fmla="*/ 4079712 h 4079712"/>
                <a:gd name="connsiteX45" fmla="*/ 0 w 6204646"/>
                <a:gd name="connsiteY45" fmla="*/ 4079712 h 4079712"/>
                <a:gd name="connsiteX46" fmla="*/ 2397 w 6204646"/>
                <a:gd name="connsiteY46" fmla="*/ 4042530 h 4079712"/>
                <a:gd name="connsiteX47" fmla="*/ 127375 w 6204646"/>
                <a:gd name="connsiteY47" fmla="*/ 3696956 h 4079712"/>
                <a:gd name="connsiteX48" fmla="*/ 213183 w 6204646"/>
                <a:gd name="connsiteY48" fmla="*/ 3518633 h 4079712"/>
                <a:gd name="connsiteX49" fmla="*/ 215587 w 6204646"/>
                <a:gd name="connsiteY49" fmla="*/ 3513697 h 4079712"/>
                <a:gd name="connsiteX50" fmla="*/ 250393 w 6204646"/>
                <a:gd name="connsiteY50" fmla="*/ 3442823 h 4079712"/>
                <a:gd name="connsiteX51" fmla="*/ 492882 w 6204646"/>
                <a:gd name="connsiteY51" fmla="*/ 3071748 h 4079712"/>
                <a:gd name="connsiteX52" fmla="*/ 839403 w 6204646"/>
                <a:gd name="connsiteY52" fmla="*/ 2496277 h 4079712"/>
                <a:gd name="connsiteX53" fmla="*/ 992415 w 6204646"/>
                <a:gd name="connsiteY53" fmla="*/ 1860312 h 4079712"/>
                <a:gd name="connsiteX54" fmla="*/ 1015450 w 6204646"/>
                <a:gd name="connsiteY54" fmla="*/ 1694011 h 4079712"/>
                <a:gd name="connsiteX55" fmla="*/ 1016716 w 6204646"/>
                <a:gd name="connsiteY55" fmla="*/ 1685152 h 4079712"/>
                <a:gd name="connsiteX56" fmla="*/ 1156944 w 6204646"/>
                <a:gd name="connsiteY56" fmla="*/ 808342 h 4079712"/>
                <a:gd name="connsiteX57" fmla="*/ 1668881 w 6204646"/>
                <a:gd name="connsiteY57" fmla="*/ 20250 h 4079712"/>
                <a:gd name="connsiteX58" fmla="*/ 1812020 w 6204646"/>
                <a:gd name="connsiteY58" fmla="*/ 0 h 407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204646" h="4079712">
                  <a:moveTo>
                    <a:pt x="1812020" y="0"/>
                  </a:moveTo>
                  <a:cubicBezTo>
                    <a:pt x="2088303" y="0"/>
                    <a:pt x="2280548" y="238060"/>
                    <a:pt x="2450138" y="448024"/>
                  </a:cubicBezTo>
                  <a:cubicBezTo>
                    <a:pt x="2515949" y="529529"/>
                    <a:pt x="2577963" y="606351"/>
                    <a:pt x="2641244" y="665582"/>
                  </a:cubicBezTo>
                  <a:cubicBezTo>
                    <a:pt x="2704651" y="725064"/>
                    <a:pt x="2776284" y="798343"/>
                    <a:pt x="2852220" y="875925"/>
                  </a:cubicBezTo>
                  <a:lnTo>
                    <a:pt x="2854625" y="878329"/>
                  </a:lnTo>
                  <a:cubicBezTo>
                    <a:pt x="2964227" y="990335"/>
                    <a:pt x="3088129" y="1117022"/>
                    <a:pt x="3226839" y="1243836"/>
                  </a:cubicBezTo>
                  <a:cubicBezTo>
                    <a:pt x="3593612" y="1579222"/>
                    <a:pt x="4038471" y="1952828"/>
                    <a:pt x="4556357" y="2181015"/>
                  </a:cubicBezTo>
                  <a:cubicBezTo>
                    <a:pt x="4680891" y="2235943"/>
                    <a:pt x="4768851" y="2296818"/>
                    <a:pt x="4841371" y="2378577"/>
                  </a:cubicBezTo>
                  <a:cubicBezTo>
                    <a:pt x="4868201" y="2408698"/>
                    <a:pt x="4893893" y="2440717"/>
                    <a:pt x="4916548" y="2468940"/>
                  </a:cubicBezTo>
                  <a:cubicBezTo>
                    <a:pt x="4970463" y="2536144"/>
                    <a:pt x="5026276" y="2605499"/>
                    <a:pt x="5101073" y="2664602"/>
                  </a:cubicBezTo>
                  <a:cubicBezTo>
                    <a:pt x="5177010" y="2724719"/>
                    <a:pt x="5271803" y="2775597"/>
                    <a:pt x="5363433" y="2824828"/>
                  </a:cubicBezTo>
                  <a:cubicBezTo>
                    <a:pt x="5394187" y="2841408"/>
                    <a:pt x="5425195" y="2857988"/>
                    <a:pt x="5454303" y="2874314"/>
                  </a:cubicBezTo>
                  <a:cubicBezTo>
                    <a:pt x="5487336" y="2892918"/>
                    <a:pt x="5521127" y="2911143"/>
                    <a:pt x="5550995" y="2927215"/>
                  </a:cubicBezTo>
                  <a:cubicBezTo>
                    <a:pt x="5680593" y="2997204"/>
                    <a:pt x="5814495" y="3069471"/>
                    <a:pt x="5923209" y="3173755"/>
                  </a:cubicBezTo>
                  <a:cubicBezTo>
                    <a:pt x="5998893" y="3246338"/>
                    <a:pt x="6083499" y="3332589"/>
                    <a:pt x="6162172" y="3433015"/>
                  </a:cubicBezTo>
                  <a:lnTo>
                    <a:pt x="6204646" y="3494360"/>
                  </a:lnTo>
                  <a:lnTo>
                    <a:pt x="6204646" y="3516844"/>
                  </a:lnTo>
                  <a:lnTo>
                    <a:pt x="6151620" y="3440308"/>
                  </a:lnTo>
                  <a:cubicBezTo>
                    <a:pt x="6073469" y="3340594"/>
                    <a:pt x="5989401" y="3254881"/>
                    <a:pt x="5914224" y="3182741"/>
                  </a:cubicBezTo>
                  <a:cubicBezTo>
                    <a:pt x="5806775" y="3079594"/>
                    <a:pt x="5673633" y="3007708"/>
                    <a:pt x="5544920" y="2938226"/>
                  </a:cubicBezTo>
                  <a:cubicBezTo>
                    <a:pt x="5515052" y="2922027"/>
                    <a:pt x="5481133" y="2903802"/>
                    <a:pt x="5447975" y="2885199"/>
                  </a:cubicBezTo>
                  <a:cubicBezTo>
                    <a:pt x="5418866" y="2868871"/>
                    <a:pt x="5388113" y="2852292"/>
                    <a:pt x="5358245" y="2836346"/>
                  </a:cubicBezTo>
                  <a:cubicBezTo>
                    <a:pt x="5265223" y="2786354"/>
                    <a:pt x="5169923" y="2735223"/>
                    <a:pt x="5093100" y="2674475"/>
                  </a:cubicBezTo>
                  <a:cubicBezTo>
                    <a:pt x="5017164" y="2614486"/>
                    <a:pt x="4960971" y="2544497"/>
                    <a:pt x="4906677" y="2476914"/>
                  </a:cubicBezTo>
                  <a:cubicBezTo>
                    <a:pt x="4884022" y="2448691"/>
                    <a:pt x="4858457" y="2416924"/>
                    <a:pt x="4831879" y="2386929"/>
                  </a:cubicBezTo>
                  <a:cubicBezTo>
                    <a:pt x="4760625" y="2306563"/>
                    <a:pt x="4674058" y="2246700"/>
                    <a:pt x="4551167" y="2192532"/>
                  </a:cubicBezTo>
                  <a:cubicBezTo>
                    <a:pt x="4031511" y="1963585"/>
                    <a:pt x="3585766" y="1589093"/>
                    <a:pt x="3218233" y="1253075"/>
                  </a:cubicBezTo>
                  <a:cubicBezTo>
                    <a:pt x="3079144" y="1126008"/>
                    <a:pt x="2955115" y="999195"/>
                    <a:pt x="2845639" y="887315"/>
                  </a:cubicBezTo>
                  <a:lnTo>
                    <a:pt x="2842982" y="884658"/>
                  </a:lnTo>
                  <a:cubicBezTo>
                    <a:pt x="2767172" y="807203"/>
                    <a:pt x="2695665" y="734051"/>
                    <a:pt x="2632511" y="674820"/>
                  </a:cubicBezTo>
                  <a:cubicBezTo>
                    <a:pt x="2568599" y="614958"/>
                    <a:pt x="2506331" y="537755"/>
                    <a:pt x="2440393" y="456124"/>
                  </a:cubicBezTo>
                  <a:cubicBezTo>
                    <a:pt x="2272321" y="247679"/>
                    <a:pt x="2082102" y="12150"/>
                    <a:pt x="1811894" y="12150"/>
                  </a:cubicBezTo>
                  <a:cubicBezTo>
                    <a:pt x="1766587" y="12150"/>
                    <a:pt x="1719631" y="18857"/>
                    <a:pt x="1672171" y="32020"/>
                  </a:cubicBezTo>
                  <a:cubicBezTo>
                    <a:pt x="1347798" y="122004"/>
                    <a:pt x="1229842" y="519404"/>
                    <a:pt x="1169221" y="810493"/>
                  </a:cubicBezTo>
                  <a:cubicBezTo>
                    <a:pt x="1108851" y="1106138"/>
                    <a:pt x="1066581" y="1414313"/>
                    <a:pt x="1029244" y="1686291"/>
                  </a:cubicBezTo>
                  <a:lnTo>
                    <a:pt x="1028106" y="1695023"/>
                  </a:lnTo>
                  <a:cubicBezTo>
                    <a:pt x="1020132" y="1752989"/>
                    <a:pt x="1012539" y="1808549"/>
                    <a:pt x="1004944" y="1861703"/>
                  </a:cubicBezTo>
                  <a:cubicBezTo>
                    <a:pt x="974445" y="2077742"/>
                    <a:pt x="906355" y="2311499"/>
                    <a:pt x="851680" y="2499315"/>
                  </a:cubicBezTo>
                  <a:cubicBezTo>
                    <a:pt x="787008" y="2721429"/>
                    <a:pt x="642604" y="2903296"/>
                    <a:pt x="502879" y="3079342"/>
                  </a:cubicBezTo>
                  <a:cubicBezTo>
                    <a:pt x="392520" y="3218304"/>
                    <a:pt x="318230" y="3331956"/>
                    <a:pt x="261781" y="3448012"/>
                  </a:cubicBezTo>
                  <a:cubicBezTo>
                    <a:pt x="250645" y="3471046"/>
                    <a:pt x="239001" y="3494712"/>
                    <a:pt x="226977" y="3519013"/>
                  </a:cubicBezTo>
                  <a:lnTo>
                    <a:pt x="225081" y="3522935"/>
                  </a:lnTo>
                  <a:cubicBezTo>
                    <a:pt x="196477" y="3580901"/>
                    <a:pt x="167495" y="3639625"/>
                    <a:pt x="138892" y="3702019"/>
                  </a:cubicBezTo>
                  <a:cubicBezTo>
                    <a:pt x="87001" y="3814784"/>
                    <a:pt x="37959" y="3930397"/>
                    <a:pt x="15338" y="4042767"/>
                  </a:cubicBezTo>
                  <a:lnTo>
                    <a:pt x="12840" y="4079712"/>
                  </a:lnTo>
                  <a:lnTo>
                    <a:pt x="0" y="4079712"/>
                  </a:lnTo>
                  <a:lnTo>
                    <a:pt x="2397" y="4042530"/>
                  </a:lnTo>
                  <a:cubicBezTo>
                    <a:pt x="25114" y="3928340"/>
                    <a:pt x="74789" y="3811177"/>
                    <a:pt x="127375" y="3696956"/>
                  </a:cubicBezTo>
                  <a:cubicBezTo>
                    <a:pt x="156104" y="3634436"/>
                    <a:pt x="185088" y="3575585"/>
                    <a:pt x="213183" y="3518633"/>
                  </a:cubicBezTo>
                  <a:lnTo>
                    <a:pt x="215587" y="3513697"/>
                  </a:lnTo>
                  <a:cubicBezTo>
                    <a:pt x="227484" y="3489397"/>
                    <a:pt x="239254" y="3465730"/>
                    <a:pt x="250393" y="3442823"/>
                  </a:cubicBezTo>
                  <a:cubicBezTo>
                    <a:pt x="307217" y="3325881"/>
                    <a:pt x="382015" y="3211471"/>
                    <a:pt x="492882" y="3071748"/>
                  </a:cubicBezTo>
                  <a:cubicBezTo>
                    <a:pt x="631844" y="2896715"/>
                    <a:pt x="775491" y="2715734"/>
                    <a:pt x="839403" y="2496277"/>
                  </a:cubicBezTo>
                  <a:cubicBezTo>
                    <a:pt x="894078" y="2308716"/>
                    <a:pt x="961915" y="2075465"/>
                    <a:pt x="992415" y="1860312"/>
                  </a:cubicBezTo>
                  <a:cubicBezTo>
                    <a:pt x="999882" y="1807283"/>
                    <a:pt x="1007602" y="1751596"/>
                    <a:pt x="1015450" y="1694011"/>
                  </a:cubicBezTo>
                  <a:lnTo>
                    <a:pt x="1016716" y="1685152"/>
                  </a:lnTo>
                  <a:cubicBezTo>
                    <a:pt x="1054050" y="1412794"/>
                    <a:pt x="1096448" y="1104366"/>
                    <a:pt x="1156944" y="808342"/>
                  </a:cubicBezTo>
                  <a:cubicBezTo>
                    <a:pt x="1218199" y="513962"/>
                    <a:pt x="1337800" y="112006"/>
                    <a:pt x="1668881" y="20250"/>
                  </a:cubicBezTo>
                  <a:cubicBezTo>
                    <a:pt x="1717480" y="6835"/>
                    <a:pt x="1765574" y="0"/>
                    <a:pt x="1812020" y="0"/>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54" name="Freeform: Shape 53">
              <a:extLst>
                <a:ext uri="{FF2B5EF4-FFF2-40B4-BE49-F238E27FC236}">
                  <a16:creationId xmlns="" xmlns:a16="http://schemas.microsoft.com/office/drawing/2014/main" id="{77ADD178-D240-427D-BFD4-9B49086656C1}"/>
                </a:ext>
              </a:extLst>
            </p:cNvPr>
            <p:cNvSpPr/>
            <p:nvPr/>
          </p:nvSpPr>
          <p:spPr>
            <a:xfrm>
              <a:off x="5832879" y="2125681"/>
              <a:ext cx="6362376" cy="4732319"/>
            </a:xfrm>
            <a:custGeom>
              <a:avLst/>
              <a:gdLst>
                <a:gd name="connsiteX0" fmla="*/ 1973964 w 6362376"/>
                <a:gd name="connsiteY0" fmla="*/ 2044 h 4732319"/>
                <a:gd name="connsiteX1" fmla="*/ 2761893 w 6362376"/>
                <a:gd name="connsiteY1" fmla="*/ 438213 h 4732319"/>
                <a:gd name="connsiteX2" fmla="*/ 3009066 w 6362376"/>
                <a:gd name="connsiteY2" fmla="*/ 641722 h 4732319"/>
                <a:gd name="connsiteX3" fmla="*/ 3346223 w 6362376"/>
                <a:gd name="connsiteY3" fmla="*/ 904083 h 4732319"/>
                <a:gd name="connsiteX4" fmla="*/ 3348247 w 6362376"/>
                <a:gd name="connsiteY4" fmla="*/ 905728 h 4732319"/>
                <a:gd name="connsiteX5" fmla="*/ 3732359 w 6362376"/>
                <a:gd name="connsiteY5" fmla="*/ 1205675 h 4732319"/>
                <a:gd name="connsiteX6" fmla="*/ 3938398 w 6362376"/>
                <a:gd name="connsiteY6" fmla="*/ 1359446 h 4732319"/>
                <a:gd name="connsiteX7" fmla="*/ 3944095 w 6362376"/>
                <a:gd name="connsiteY7" fmla="*/ 1363624 h 4732319"/>
                <a:gd name="connsiteX8" fmla="*/ 5251843 w 6362376"/>
                <a:gd name="connsiteY8" fmla="*/ 2221703 h 4732319"/>
                <a:gd name="connsiteX9" fmla="*/ 5601657 w 6362376"/>
                <a:gd name="connsiteY9" fmla="*/ 2531902 h 4732319"/>
                <a:gd name="connsiteX10" fmla="*/ 5669367 w 6362376"/>
                <a:gd name="connsiteY10" fmla="*/ 2670233 h 4732319"/>
                <a:gd name="connsiteX11" fmla="*/ 5868192 w 6362376"/>
                <a:gd name="connsiteY11" fmla="*/ 2988025 h 4732319"/>
                <a:gd name="connsiteX12" fmla="*/ 6234459 w 6362376"/>
                <a:gd name="connsiteY12" fmla="*/ 3224440 h 4732319"/>
                <a:gd name="connsiteX13" fmla="*/ 6238761 w 6362376"/>
                <a:gd name="connsiteY13" fmla="*/ 3226719 h 4732319"/>
                <a:gd name="connsiteX14" fmla="*/ 6337478 w 6362376"/>
                <a:gd name="connsiteY14" fmla="*/ 3279621 h 4732319"/>
                <a:gd name="connsiteX15" fmla="*/ 6362376 w 6362376"/>
                <a:gd name="connsiteY15" fmla="*/ 3292536 h 4732319"/>
                <a:gd name="connsiteX16" fmla="*/ 6362376 w 6362376"/>
                <a:gd name="connsiteY16" fmla="*/ 3306432 h 4732319"/>
                <a:gd name="connsiteX17" fmla="*/ 6331909 w 6362376"/>
                <a:gd name="connsiteY17" fmla="*/ 3290632 h 4732319"/>
                <a:gd name="connsiteX18" fmla="*/ 6233320 w 6362376"/>
                <a:gd name="connsiteY18" fmla="*/ 3237856 h 4732319"/>
                <a:gd name="connsiteX19" fmla="*/ 6229016 w 6362376"/>
                <a:gd name="connsiteY19" fmla="*/ 3235578 h 4732319"/>
                <a:gd name="connsiteX20" fmla="*/ 5859839 w 6362376"/>
                <a:gd name="connsiteY20" fmla="*/ 2997012 h 4732319"/>
                <a:gd name="connsiteX21" fmla="*/ 5658481 w 6362376"/>
                <a:gd name="connsiteY21" fmla="*/ 2675674 h 4732319"/>
                <a:gd name="connsiteX22" fmla="*/ 5591025 w 6362376"/>
                <a:gd name="connsiteY22" fmla="*/ 2537977 h 4732319"/>
                <a:gd name="connsiteX23" fmla="*/ 5246781 w 6362376"/>
                <a:gd name="connsiteY23" fmla="*/ 2233093 h 4732319"/>
                <a:gd name="connsiteX24" fmla="*/ 3937007 w 6362376"/>
                <a:gd name="connsiteY24" fmla="*/ 1373747 h 4732319"/>
                <a:gd name="connsiteX25" fmla="*/ 3931311 w 6362376"/>
                <a:gd name="connsiteY25" fmla="*/ 1369445 h 4732319"/>
                <a:gd name="connsiteX26" fmla="*/ 3725272 w 6362376"/>
                <a:gd name="connsiteY26" fmla="*/ 1215674 h 4732319"/>
                <a:gd name="connsiteX27" fmla="*/ 3340781 w 6362376"/>
                <a:gd name="connsiteY27" fmla="*/ 915473 h 4732319"/>
                <a:gd name="connsiteX28" fmla="*/ 3338882 w 6362376"/>
                <a:gd name="connsiteY28" fmla="*/ 913954 h 4732319"/>
                <a:gd name="connsiteX29" fmla="*/ 3002105 w 6362376"/>
                <a:gd name="connsiteY29" fmla="*/ 651974 h 4732319"/>
                <a:gd name="connsiteX30" fmla="*/ 2754046 w 6362376"/>
                <a:gd name="connsiteY30" fmla="*/ 447833 h 4732319"/>
                <a:gd name="connsiteX31" fmla="*/ 1836610 w 6362376"/>
                <a:gd name="connsiteY31" fmla="*/ 17274 h 4732319"/>
                <a:gd name="connsiteX32" fmla="*/ 1249623 w 6362376"/>
                <a:gd name="connsiteY32" fmla="*/ 915600 h 4732319"/>
                <a:gd name="connsiteX33" fmla="*/ 1240637 w 6362376"/>
                <a:gd name="connsiteY33" fmla="*/ 966857 h 4732319"/>
                <a:gd name="connsiteX34" fmla="*/ 1034725 w 6362376"/>
                <a:gd name="connsiteY34" fmla="*/ 2159435 h 4732319"/>
                <a:gd name="connsiteX35" fmla="*/ 941702 w 6362376"/>
                <a:gd name="connsiteY35" fmla="*/ 2626190 h 4732319"/>
                <a:gd name="connsiteX36" fmla="*/ 941069 w 6362376"/>
                <a:gd name="connsiteY36" fmla="*/ 2628974 h 4732319"/>
                <a:gd name="connsiteX37" fmla="*/ 879941 w 6362376"/>
                <a:gd name="connsiteY37" fmla="*/ 2922720 h 4732319"/>
                <a:gd name="connsiteX38" fmla="*/ 517978 w 6362376"/>
                <a:gd name="connsiteY38" fmla="*/ 3623359 h 4732319"/>
                <a:gd name="connsiteX39" fmla="*/ 255744 w 6362376"/>
                <a:gd name="connsiteY39" fmla="*/ 4066068 h 4732319"/>
                <a:gd name="connsiteX40" fmla="*/ 129057 w 6362376"/>
                <a:gd name="connsiteY40" fmla="*/ 4370319 h 4732319"/>
                <a:gd name="connsiteX41" fmla="*/ 125005 w 6362376"/>
                <a:gd name="connsiteY41" fmla="*/ 4380696 h 4732319"/>
                <a:gd name="connsiteX42" fmla="*/ 54350 w 6362376"/>
                <a:gd name="connsiteY42" fmla="*/ 4573106 h 4732319"/>
                <a:gd name="connsiteX43" fmla="*/ 13588 w 6362376"/>
                <a:gd name="connsiteY43" fmla="*/ 4732319 h 4732319"/>
                <a:gd name="connsiteX44" fmla="*/ 0 w 6362376"/>
                <a:gd name="connsiteY44" fmla="*/ 4732319 h 4732319"/>
                <a:gd name="connsiteX45" fmla="*/ 41215 w 6362376"/>
                <a:gd name="connsiteY45" fmla="*/ 4570537 h 4732319"/>
                <a:gd name="connsiteX46" fmla="*/ 112603 w 6362376"/>
                <a:gd name="connsiteY46" fmla="*/ 4376014 h 4732319"/>
                <a:gd name="connsiteX47" fmla="*/ 116654 w 6362376"/>
                <a:gd name="connsiteY47" fmla="*/ 4365637 h 4732319"/>
                <a:gd name="connsiteX48" fmla="*/ 243594 w 6362376"/>
                <a:gd name="connsiteY48" fmla="*/ 4060879 h 4732319"/>
                <a:gd name="connsiteX49" fmla="*/ 507219 w 6362376"/>
                <a:gd name="connsiteY49" fmla="*/ 3615765 h 4732319"/>
                <a:gd name="connsiteX50" fmla="*/ 867030 w 6362376"/>
                <a:gd name="connsiteY50" fmla="*/ 2920317 h 4732319"/>
                <a:gd name="connsiteX51" fmla="*/ 928159 w 6362376"/>
                <a:gd name="connsiteY51" fmla="*/ 2626316 h 4732319"/>
                <a:gd name="connsiteX52" fmla="*/ 928665 w 6362376"/>
                <a:gd name="connsiteY52" fmla="*/ 2623911 h 4732319"/>
                <a:gd name="connsiteX53" fmla="*/ 1021688 w 6362376"/>
                <a:gd name="connsiteY53" fmla="*/ 2157411 h 4732319"/>
                <a:gd name="connsiteX54" fmla="*/ 1227601 w 6362376"/>
                <a:gd name="connsiteY54" fmla="*/ 965210 h 4732319"/>
                <a:gd name="connsiteX55" fmla="*/ 1236712 w 6362376"/>
                <a:gd name="connsiteY55" fmla="*/ 913448 h 4732319"/>
                <a:gd name="connsiteX56" fmla="*/ 1834713 w 6362376"/>
                <a:gd name="connsiteY56" fmla="*/ 4617 h 4732319"/>
                <a:gd name="connsiteX57" fmla="*/ 1973964 w 6362376"/>
                <a:gd name="connsiteY57" fmla="*/ 2044 h 47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62376" h="4732319">
                  <a:moveTo>
                    <a:pt x="1973964" y="2044"/>
                  </a:moveTo>
                  <a:cubicBezTo>
                    <a:pt x="2289198" y="25318"/>
                    <a:pt x="2538531" y="243199"/>
                    <a:pt x="2761893" y="438213"/>
                  </a:cubicBezTo>
                  <a:cubicBezTo>
                    <a:pt x="2846815" y="512504"/>
                    <a:pt x="2927181" y="582619"/>
                    <a:pt x="3009066" y="641722"/>
                  </a:cubicBezTo>
                  <a:cubicBezTo>
                    <a:pt x="3114237" y="717532"/>
                    <a:pt x="3226876" y="808149"/>
                    <a:pt x="3346223" y="904083"/>
                  </a:cubicBezTo>
                  <a:lnTo>
                    <a:pt x="3348247" y="905728"/>
                  </a:lnTo>
                  <a:cubicBezTo>
                    <a:pt x="3469999" y="1003559"/>
                    <a:pt x="3595927" y="1104681"/>
                    <a:pt x="3732359" y="1205675"/>
                  </a:cubicBezTo>
                  <a:cubicBezTo>
                    <a:pt x="3800068" y="1255794"/>
                    <a:pt x="3867272" y="1306165"/>
                    <a:pt x="3938398" y="1359446"/>
                  </a:cubicBezTo>
                  <a:lnTo>
                    <a:pt x="3944095" y="1363624"/>
                  </a:lnTo>
                  <a:cubicBezTo>
                    <a:pt x="4334913" y="1656738"/>
                    <a:pt x="4777875" y="1988832"/>
                    <a:pt x="5251843" y="2221703"/>
                  </a:cubicBezTo>
                  <a:cubicBezTo>
                    <a:pt x="5424598" y="2306624"/>
                    <a:pt x="5529137" y="2399394"/>
                    <a:pt x="5601657" y="2531902"/>
                  </a:cubicBezTo>
                  <a:cubicBezTo>
                    <a:pt x="5625956" y="2576451"/>
                    <a:pt x="5648105" y="2624165"/>
                    <a:pt x="5669367" y="2670233"/>
                  </a:cubicBezTo>
                  <a:cubicBezTo>
                    <a:pt x="5720749" y="2781226"/>
                    <a:pt x="5773779" y="2895891"/>
                    <a:pt x="5868192" y="2988025"/>
                  </a:cubicBezTo>
                  <a:cubicBezTo>
                    <a:pt x="5965264" y="3082693"/>
                    <a:pt x="6102203" y="3154706"/>
                    <a:pt x="6234459" y="3224440"/>
                  </a:cubicBezTo>
                  <a:lnTo>
                    <a:pt x="6238761" y="3226719"/>
                  </a:lnTo>
                  <a:cubicBezTo>
                    <a:pt x="6273185" y="3244944"/>
                    <a:pt x="6305839" y="3262030"/>
                    <a:pt x="6337478" y="3279621"/>
                  </a:cubicBezTo>
                  <a:lnTo>
                    <a:pt x="6362376" y="3292536"/>
                  </a:lnTo>
                  <a:lnTo>
                    <a:pt x="6362376" y="3306432"/>
                  </a:lnTo>
                  <a:lnTo>
                    <a:pt x="6331909" y="3290632"/>
                  </a:lnTo>
                  <a:cubicBezTo>
                    <a:pt x="6300270" y="3273167"/>
                    <a:pt x="6267745" y="3256081"/>
                    <a:pt x="6233320" y="3237856"/>
                  </a:cubicBezTo>
                  <a:lnTo>
                    <a:pt x="6229016" y="3235578"/>
                  </a:lnTo>
                  <a:cubicBezTo>
                    <a:pt x="6095875" y="3165464"/>
                    <a:pt x="5958177" y="3093071"/>
                    <a:pt x="5859839" y="2997012"/>
                  </a:cubicBezTo>
                  <a:cubicBezTo>
                    <a:pt x="5763780" y="2903357"/>
                    <a:pt x="5710245" y="2787555"/>
                    <a:pt x="5658481" y="2675674"/>
                  </a:cubicBezTo>
                  <a:cubicBezTo>
                    <a:pt x="5637219" y="2629606"/>
                    <a:pt x="5615199" y="2582020"/>
                    <a:pt x="5591025" y="2537977"/>
                  </a:cubicBezTo>
                  <a:cubicBezTo>
                    <a:pt x="5519897" y="2407873"/>
                    <a:pt x="5417005" y="2316623"/>
                    <a:pt x="5246781" y="2233093"/>
                  </a:cubicBezTo>
                  <a:cubicBezTo>
                    <a:pt x="4771800" y="1999590"/>
                    <a:pt x="4328332" y="1667115"/>
                    <a:pt x="3937007" y="1373747"/>
                  </a:cubicBezTo>
                  <a:lnTo>
                    <a:pt x="3931311" y="1369445"/>
                  </a:lnTo>
                  <a:cubicBezTo>
                    <a:pt x="3860185" y="1316163"/>
                    <a:pt x="3792981" y="1265792"/>
                    <a:pt x="3725272" y="1215674"/>
                  </a:cubicBezTo>
                  <a:cubicBezTo>
                    <a:pt x="3588585" y="1114553"/>
                    <a:pt x="3462531" y="1013305"/>
                    <a:pt x="3340781" y="915473"/>
                  </a:cubicBezTo>
                  <a:lnTo>
                    <a:pt x="3338882" y="913954"/>
                  </a:lnTo>
                  <a:cubicBezTo>
                    <a:pt x="3219535" y="818148"/>
                    <a:pt x="3107023" y="727657"/>
                    <a:pt x="3002105" y="651974"/>
                  </a:cubicBezTo>
                  <a:cubicBezTo>
                    <a:pt x="2919714" y="592490"/>
                    <a:pt x="2839221" y="522249"/>
                    <a:pt x="2754046" y="447833"/>
                  </a:cubicBezTo>
                  <a:cubicBezTo>
                    <a:pt x="2500800" y="226605"/>
                    <a:pt x="2213761" y="-24365"/>
                    <a:pt x="1836610" y="17274"/>
                  </a:cubicBezTo>
                  <a:cubicBezTo>
                    <a:pt x="1450221" y="59798"/>
                    <a:pt x="1323028" y="495292"/>
                    <a:pt x="1249623" y="915600"/>
                  </a:cubicBezTo>
                  <a:lnTo>
                    <a:pt x="1240637" y="966857"/>
                  </a:lnTo>
                  <a:cubicBezTo>
                    <a:pt x="1169383" y="1374887"/>
                    <a:pt x="1095853" y="1796333"/>
                    <a:pt x="1034725" y="2159435"/>
                  </a:cubicBezTo>
                  <a:cubicBezTo>
                    <a:pt x="1008651" y="2313838"/>
                    <a:pt x="974607" y="2472545"/>
                    <a:pt x="941702" y="2626190"/>
                  </a:cubicBezTo>
                  <a:lnTo>
                    <a:pt x="941069" y="2628974"/>
                  </a:lnTo>
                  <a:cubicBezTo>
                    <a:pt x="920313" y="2725792"/>
                    <a:pt x="898797" y="2825902"/>
                    <a:pt x="879941" y="2922720"/>
                  </a:cubicBezTo>
                  <a:cubicBezTo>
                    <a:pt x="828303" y="3187612"/>
                    <a:pt x="679215" y="3405296"/>
                    <a:pt x="517978" y="3623359"/>
                  </a:cubicBezTo>
                  <a:cubicBezTo>
                    <a:pt x="405463" y="3775359"/>
                    <a:pt x="319657" y="3920144"/>
                    <a:pt x="255744" y="4066068"/>
                  </a:cubicBezTo>
                  <a:cubicBezTo>
                    <a:pt x="217016" y="4154406"/>
                    <a:pt x="171582" y="4259704"/>
                    <a:pt x="129057" y="4370319"/>
                  </a:cubicBezTo>
                  <a:lnTo>
                    <a:pt x="125005" y="4380696"/>
                  </a:lnTo>
                  <a:cubicBezTo>
                    <a:pt x="100864" y="4443186"/>
                    <a:pt x="75925" y="4507755"/>
                    <a:pt x="54350" y="4573106"/>
                  </a:cubicBezTo>
                  <a:lnTo>
                    <a:pt x="13588" y="4732319"/>
                  </a:lnTo>
                  <a:lnTo>
                    <a:pt x="0" y="4732319"/>
                  </a:lnTo>
                  <a:lnTo>
                    <a:pt x="41215" y="4570537"/>
                  </a:lnTo>
                  <a:cubicBezTo>
                    <a:pt x="63001" y="4504433"/>
                    <a:pt x="88209" y="4439167"/>
                    <a:pt x="112603" y="4376014"/>
                  </a:cubicBezTo>
                  <a:lnTo>
                    <a:pt x="116654" y="4365637"/>
                  </a:lnTo>
                  <a:cubicBezTo>
                    <a:pt x="159304" y="4254768"/>
                    <a:pt x="204739" y="4149345"/>
                    <a:pt x="243594" y="4060879"/>
                  </a:cubicBezTo>
                  <a:cubicBezTo>
                    <a:pt x="308013" y="3914069"/>
                    <a:pt x="394200" y="3768524"/>
                    <a:pt x="507219" y="3615765"/>
                  </a:cubicBezTo>
                  <a:cubicBezTo>
                    <a:pt x="667697" y="3398967"/>
                    <a:pt x="815900" y="3182550"/>
                    <a:pt x="867030" y="2920317"/>
                  </a:cubicBezTo>
                  <a:cubicBezTo>
                    <a:pt x="886015" y="2823371"/>
                    <a:pt x="907403" y="2723261"/>
                    <a:pt x="928159" y="2626316"/>
                  </a:cubicBezTo>
                  <a:lnTo>
                    <a:pt x="928665" y="2623911"/>
                  </a:lnTo>
                  <a:cubicBezTo>
                    <a:pt x="961698" y="2470140"/>
                    <a:pt x="995744" y="2311560"/>
                    <a:pt x="1021688" y="2157411"/>
                  </a:cubicBezTo>
                  <a:cubicBezTo>
                    <a:pt x="1082815" y="1794182"/>
                    <a:pt x="1156475" y="1372862"/>
                    <a:pt x="1227601" y="965210"/>
                  </a:cubicBezTo>
                  <a:lnTo>
                    <a:pt x="1236712" y="913448"/>
                  </a:lnTo>
                  <a:cubicBezTo>
                    <a:pt x="1310878" y="488458"/>
                    <a:pt x="1439970" y="48154"/>
                    <a:pt x="1834713" y="4617"/>
                  </a:cubicBezTo>
                  <a:cubicBezTo>
                    <a:pt x="1882551" y="-635"/>
                    <a:pt x="1928931" y="-1282"/>
                    <a:pt x="1973964" y="2044"/>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53" name="Freeform: Shape 52">
              <a:extLst>
                <a:ext uri="{FF2B5EF4-FFF2-40B4-BE49-F238E27FC236}">
                  <a16:creationId xmlns="" xmlns:a16="http://schemas.microsoft.com/office/drawing/2014/main" id="{10E51A63-1BE4-4F56-9C67-A867D6A36480}"/>
                </a:ext>
              </a:extLst>
            </p:cNvPr>
            <p:cNvSpPr/>
            <p:nvPr/>
          </p:nvSpPr>
          <p:spPr>
            <a:xfrm>
              <a:off x="5679037" y="1462946"/>
              <a:ext cx="6516219" cy="5395054"/>
            </a:xfrm>
            <a:custGeom>
              <a:avLst/>
              <a:gdLst>
                <a:gd name="connsiteX0" fmla="*/ 1989568 w 6516219"/>
                <a:gd name="connsiteY0" fmla="*/ 0 h 5395054"/>
                <a:gd name="connsiteX1" fmla="*/ 1996782 w 6516219"/>
                <a:gd name="connsiteY1" fmla="*/ 0 h 5395054"/>
                <a:gd name="connsiteX2" fmla="*/ 3099248 w 6516219"/>
                <a:gd name="connsiteY2" fmla="*/ 454352 h 5395054"/>
                <a:gd name="connsiteX3" fmla="*/ 3373884 w 6516219"/>
                <a:gd name="connsiteY3" fmla="*/ 629132 h 5395054"/>
                <a:gd name="connsiteX4" fmla="*/ 3817099 w 6516219"/>
                <a:gd name="connsiteY4" fmla="*/ 910603 h 5395054"/>
                <a:gd name="connsiteX5" fmla="*/ 3818364 w 6516219"/>
                <a:gd name="connsiteY5" fmla="*/ 911361 h 5395054"/>
                <a:gd name="connsiteX6" fmla="*/ 4235002 w 6516219"/>
                <a:gd name="connsiteY6" fmla="*/ 1178277 h 5395054"/>
                <a:gd name="connsiteX7" fmla="*/ 4881094 w 6516219"/>
                <a:gd name="connsiteY7" fmla="*/ 1604660 h 5395054"/>
                <a:gd name="connsiteX8" fmla="*/ 5944074 w 6516219"/>
                <a:gd name="connsiteY8" fmla="*/ 2273025 h 5395054"/>
                <a:gd name="connsiteX9" fmla="*/ 6357800 w 6516219"/>
                <a:gd name="connsiteY9" fmla="*/ 2694977 h 5395054"/>
                <a:gd name="connsiteX10" fmla="*/ 6421586 w 6516219"/>
                <a:gd name="connsiteY10" fmla="*/ 2883932 h 5395054"/>
                <a:gd name="connsiteX11" fmla="*/ 6502174 w 6516219"/>
                <a:gd name="connsiteY11" fmla="*/ 3113893 h 5395054"/>
                <a:gd name="connsiteX12" fmla="*/ 6516219 w 6516219"/>
                <a:gd name="connsiteY12" fmla="*/ 3141217 h 5395054"/>
                <a:gd name="connsiteX13" fmla="*/ 6516219 w 6516219"/>
                <a:gd name="connsiteY13" fmla="*/ 3169649 h 5395054"/>
                <a:gd name="connsiteX14" fmla="*/ 6490451 w 6516219"/>
                <a:gd name="connsiteY14" fmla="*/ 3119619 h 5395054"/>
                <a:gd name="connsiteX15" fmla="*/ 6409057 w 6516219"/>
                <a:gd name="connsiteY15" fmla="*/ 2887602 h 5395054"/>
                <a:gd name="connsiteX16" fmla="*/ 6345523 w 6516219"/>
                <a:gd name="connsiteY16" fmla="*/ 2699534 h 5395054"/>
                <a:gd name="connsiteX17" fmla="*/ 5937746 w 6516219"/>
                <a:gd name="connsiteY17" fmla="*/ 2284036 h 5395054"/>
                <a:gd name="connsiteX18" fmla="*/ 4873626 w 6516219"/>
                <a:gd name="connsiteY18" fmla="*/ 1614911 h 5395054"/>
                <a:gd name="connsiteX19" fmla="*/ 4228040 w 6516219"/>
                <a:gd name="connsiteY19" fmla="*/ 1188909 h 5395054"/>
                <a:gd name="connsiteX20" fmla="*/ 3811151 w 6516219"/>
                <a:gd name="connsiteY20" fmla="*/ 921740 h 5395054"/>
                <a:gd name="connsiteX21" fmla="*/ 3809884 w 6516219"/>
                <a:gd name="connsiteY21" fmla="*/ 920980 h 5395054"/>
                <a:gd name="connsiteX22" fmla="*/ 3367177 w 6516219"/>
                <a:gd name="connsiteY22" fmla="*/ 639764 h 5395054"/>
                <a:gd name="connsiteX23" fmla="*/ 3092161 w 6516219"/>
                <a:gd name="connsiteY23" fmla="*/ 464730 h 5395054"/>
                <a:gd name="connsiteX24" fmla="*/ 1996400 w 6516219"/>
                <a:gd name="connsiteY24" fmla="*/ 12530 h 5395054"/>
                <a:gd name="connsiteX25" fmla="*/ 1989440 w 6516219"/>
                <a:gd name="connsiteY25" fmla="*/ 12402 h 5395054"/>
                <a:gd name="connsiteX26" fmla="*/ 1325630 w 6516219"/>
                <a:gd name="connsiteY26" fmla="*/ 1030582 h 5395054"/>
                <a:gd name="connsiteX27" fmla="*/ 1138321 w 6516219"/>
                <a:gd name="connsiteY27" fmla="*/ 2065340 h 5395054"/>
                <a:gd name="connsiteX28" fmla="*/ 1136044 w 6516219"/>
                <a:gd name="connsiteY28" fmla="*/ 2076730 h 5395054"/>
                <a:gd name="connsiteX29" fmla="*/ 1060108 w 6516219"/>
                <a:gd name="connsiteY29" fmla="*/ 2467296 h 5395054"/>
                <a:gd name="connsiteX30" fmla="*/ 1018974 w 6516219"/>
                <a:gd name="connsiteY30" fmla="*/ 2683335 h 5395054"/>
                <a:gd name="connsiteX31" fmla="*/ 1018217 w 6516219"/>
                <a:gd name="connsiteY31" fmla="*/ 2687131 h 5395054"/>
                <a:gd name="connsiteX32" fmla="*/ 903806 w 6516219"/>
                <a:gd name="connsiteY32" fmla="*/ 3355750 h 5395054"/>
                <a:gd name="connsiteX33" fmla="*/ 528426 w 6516219"/>
                <a:gd name="connsiteY33" fmla="*/ 4177126 h 5395054"/>
                <a:gd name="connsiteX34" fmla="*/ 244804 w 6516219"/>
                <a:gd name="connsiteY34" fmla="*/ 4693873 h 5395054"/>
                <a:gd name="connsiteX35" fmla="*/ 114320 w 6516219"/>
                <a:gd name="connsiteY35" fmla="*/ 5048495 h 5395054"/>
                <a:gd name="connsiteX36" fmla="*/ 96981 w 6516219"/>
                <a:gd name="connsiteY36" fmla="*/ 5100511 h 5395054"/>
                <a:gd name="connsiteX37" fmla="*/ 29882 w 6516219"/>
                <a:gd name="connsiteY37" fmla="*/ 5312538 h 5395054"/>
                <a:gd name="connsiteX38" fmla="*/ 12879 w 6516219"/>
                <a:gd name="connsiteY38" fmla="*/ 5395054 h 5395054"/>
                <a:gd name="connsiteX39" fmla="*/ 0 w 6516219"/>
                <a:gd name="connsiteY39" fmla="*/ 5395054 h 5395054"/>
                <a:gd name="connsiteX40" fmla="*/ 17297 w 6516219"/>
                <a:gd name="connsiteY40" fmla="*/ 5310654 h 5395054"/>
                <a:gd name="connsiteX41" fmla="*/ 85087 w 6516219"/>
                <a:gd name="connsiteY41" fmla="*/ 5096461 h 5395054"/>
                <a:gd name="connsiteX42" fmla="*/ 102425 w 6516219"/>
                <a:gd name="connsiteY42" fmla="*/ 5044572 h 5395054"/>
                <a:gd name="connsiteX43" fmla="*/ 233161 w 6516219"/>
                <a:gd name="connsiteY43" fmla="*/ 4689190 h 5395054"/>
                <a:gd name="connsiteX44" fmla="*/ 518175 w 6516219"/>
                <a:gd name="connsiteY44" fmla="*/ 4169912 h 5395054"/>
                <a:gd name="connsiteX45" fmla="*/ 891276 w 6516219"/>
                <a:gd name="connsiteY45" fmla="*/ 3354231 h 5395054"/>
                <a:gd name="connsiteX46" fmla="*/ 1005812 w 6516219"/>
                <a:gd name="connsiteY46" fmla="*/ 2684853 h 5395054"/>
                <a:gd name="connsiteX47" fmla="*/ 1006572 w 6516219"/>
                <a:gd name="connsiteY47" fmla="*/ 2681182 h 5395054"/>
                <a:gd name="connsiteX48" fmla="*/ 1047703 w 6516219"/>
                <a:gd name="connsiteY48" fmla="*/ 2465143 h 5395054"/>
                <a:gd name="connsiteX49" fmla="*/ 1123640 w 6516219"/>
                <a:gd name="connsiteY49" fmla="*/ 2074578 h 5395054"/>
                <a:gd name="connsiteX50" fmla="*/ 1125919 w 6516219"/>
                <a:gd name="connsiteY50" fmla="*/ 2063315 h 5395054"/>
                <a:gd name="connsiteX51" fmla="*/ 1313228 w 6516219"/>
                <a:gd name="connsiteY51" fmla="*/ 1028937 h 5395054"/>
                <a:gd name="connsiteX52" fmla="*/ 1989568 w 6516219"/>
                <a:gd name="connsiteY52" fmla="*/ 0 h 539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516219" h="5395054">
                  <a:moveTo>
                    <a:pt x="1989568" y="0"/>
                  </a:moveTo>
                  <a:lnTo>
                    <a:pt x="1996782" y="0"/>
                  </a:lnTo>
                  <a:cubicBezTo>
                    <a:pt x="2417720" y="5949"/>
                    <a:pt x="2764243" y="233884"/>
                    <a:pt x="3099248" y="454352"/>
                  </a:cubicBezTo>
                  <a:cubicBezTo>
                    <a:pt x="3193662" y="516493"/>
                    <a:pt x="3282760" y="575091"/>
                    <a:pt x="3373884" y="629132"/>
                  </a:cubicBezTo>
                  <a:cubicBezTo>
                    <a:pt x="3516644" y="713801"/>
                    <a:pt x="3662570" y="809481"/>
                    <a:pt x="3817099" y="910603"/>
                  </a:cubicBezTo>
                  <a:lnTo>
                    <a:pt x="3818364" y="911361"/>
                  </a:lnTo>
                  <a:cubicBezTo>
                    <a:pt x="3952518" y="999195"/>
                    <a:pt x="4091102" y="1090065"/>
                    <a:pt x="4235002" y="1178277"/>
                  </a:cubicBezTo>
                  <a:cubicBezTo>
                    <a:pt x="4448636" y="1309393"/>
                    <a:pt x="4658726" y="1452788"/>
                    <a:pt x="4881094" y="1604660"/>
                  </a:cubicBezTo>
                  <a:cubicBezTo>
                    <a:pt x="5221920" y="1837277"/>
                    <a:pt x="5574264" y="2077870"/>
                    <a:pt x="5944074" y="2273025"/>
                  </a:cubicBezTo>
                  <a:cubicBezTo>
                    <a:pt x="6165681" y="2389967"/>
                    <a:pt x="6285534" y="2512224"/>
                    <a:pt x="6357800" y="2694977"/>
                  </a:cubicBezTo>
                  <a:cubicBezTo>
                    <a:pt x="6381846" y="2755727"/>
                    <a:pt x="6402096" y="2820905"/>
                    <a:pt x="6421586" y="2883932"/>
                  </a:cubicBezTo>
                  <a:cubicBezTo>
                    <a:pt x="6445443" y="2960944"/>
                    <a:pt x="6469711" y="3039254"/>
                    <a:pt x="6502174" y="3113893"/>
                  </a:cubicBezTo>
                  <a:lnTo>
                    <a:pt x="6516219" y="3141217"/>
                  </a:lnTo>
                  <a:lnTo>
                    <a:pt x="6516219" y="3169649"/>
                  </a:lnTo>
                  <a:lnTo>
                    <a:pt x="6490451" y="3119619"/>
                  </a:lnTo>
                  <a:cubicBezTo>
                    <a:pt x="6457593" y="3044221"/>
                    <a:pt x="6433104" y="2965247"/>
                    <a:pt x="6409057" y="2887602"/>
                  </a:cubicBezTo>
                  <a:cubicBezTo>
                    <a:pt x="6389566" y="2824702"/>
                    <a:pt x="6369443" y="2759776"/>
                    <a:pt x="6345523" y="2699534"/>
                  </a:cubicBezTo>
                  <a:cubicBezTo>
                    <a:pt x="6274523" y="2519817"/>
                    <a:pt x="6156316" y="2399459"/>
                    <a:pt x="5937746" y="2284036"/>
                  </a:cubicBezTo>
                  <a:cubicBezTo>
                    <a:pt x="5567430" y="2088501"/>
                    <a:pt x="5214706" y="1847782"/>
                    <a:pt x="4873626" y="1614911"/>
                  </a:cubicBezTo>
                  <a:cubicBezTo>
                    <a:pt x="4651386" y="1463165"/>
                    <a:pt x="4441422" y="1319898"/>
                    <a:pt x="4228040" y="1188909"/>
                  </a:cubicBezTo>
                  <a:cubicBezTo>
                    <a:pt x="4084015" y="1100569"/>
                    <a:pt x="3945305" y="1009700"/>
                    <a:pt x="3811151" y="921740"/>
                  </a:cubicBezTo>
                  <a:lnTo>
                    <a:pt x="3809884" y="920980"/>
                  </a:lnTo>
                  <a:cubicBezTo>
                    <a:pt x="3655482" y="819859"/>
                    <a:pt x="3509683" y="724306"/>
                    <a:pt x="3367177" y="639764"/>
                  </a:cubicBezTo>
                  <a:cubicBezTo>
                    <a:pt x="3275801" y="585595"/>
                    <a:pt x="3186574" y="526871"/>
                    <a:pt x="3092161" y="464730"/>
                  </a:cubicBezTo>
                  <a:cubicBezTo>
                    <a:pt x="2758674" y="245274"/>
                    <a:pt x="2413797" y="18351"/>
                    <a:pt x="1996400" y="12530"/>
                  </a:cubicBezTo>
                  <a:lnTo>
                    <a:pt x="1989440" y="12402"/>
                  </a:lnTo>
                  <a:cubicBezTo>
                    <a:pt x="1480414" y="12402"/>
                    <a:pt x="1379672" y="674694"/>
                    <a:pt x="1325630" y="1030582"/>
                  </a:cubicBezTo>
                  <a:cubicBezTo>
                    <a:pt x="1274121" y="1377104"/>
                    <a:pt x="1205019" y="1727044"/>
                    <a:pt x="1138321" y="2065340"/>
                  </a:cubicBezTo>
                  <a:lnTo>
                    <a:pt x="1136044" y="2076730"/>
                  </a:lnTo>
                  <a:cubicBezTo>
                    <a:pt x="1109340" y="2212150"/>
                    <a:pt x="1084153" y="2339975"/>
                    <a:pt x="1060108" y="2467296"/>
                  </a:cubicBezTo>
                  <a:cubicBezTo>
                    <a:pt x="1046438" y="2540574"/>
                    <a:pt x="1031885" y="2616257"/>
                    <a:pt x="1018974" y="2683335"/>
                  </a:cubicBezTo>
                  <a:lnTo>
                    <a:pt x="1018217" y="2687131"/>
                  </a:lnTo>
                  <a:cubicBezTo>
                    <a:pt x="975692" y="2908232"/>
                    <a:pt x="931649" y="3136927"/>
                    <a:pt x="903806" y="3355750"/>
                  </a:cubicBezTo>
                  <a:cubicBezTo>
                    <a:pt x="866976" y="3645952"/>
                    <a:pt x="727126" y="3893884"/>
                    <a:pt x="528426" y="4177126"/>
                  </a:cubicBezTo>
                  <a:cubicBezTo>
                    <a:pt x="411358" y="4343933"/>
                    <a:pt x="318591" y="4513018"/>
                    <a:pt x="244804" y="4693873"/>
                  </a:cubicBezTo>
                  <a:cubicBezTo>
                    <a:pt x="194941" y="4817522"/>
                    <a:pt x="152288" y="4933579"/>
                    <a:pt x="114320" y="5048495"/>
                  </a:cubicBezTo>
                  <a:lnTo>
                    <a:pt x="96981" y="5100511"/>
                  </a:lnTo>
                  <a:cubicBezTo>
                    <a:pt x="73884" y="5169391"/>
                    <a:pt x="50013" y="5240574"/>
                    <a:pt x="29882" y="5312538"/>
                  </a:cubicBezTo>
                  <a:lnTo>
                    <a:pt x="12879" y="5395054"/>
                  </a:lnTo>
                  <a:lnTo>
                    <a:pt x="0" y="5395054"/>
                  </a:lnTo>
                  <a:lnTo>
                    <a:pt x="17297" y="5310654"/>
                  </a:lnTo>
                  <a:cubicBezTo>
                    <a:pt x="37609" y="5237932"/>
                    <a:pt x="61735" y="5166037"/>
                    <a:pt x="85087" y="5096461"/>
                  </a:cubicBezTo>
                  <a:lnTo>
                    <a:pt x="102425" y="5044572"/>
                  </a:lnTo>
                  <a:cubicBezTo>
                    <a:pt x="140393" y="4929401"/>
                    <a:pt x="183298" y="4813092"/>
                    <a:pt x="233161" y="4689190"/>
                  </a:cubicBezTo>
                  <a:cubicBezTo>
                    <a:pt x="307326" y="4507323"/>
                    <a:pt x="400475" y="4337478"/>
                    <a:pt x="518175" y="4169912"/>
                  </a:cubicBezTo>
                  <a:cubicBezTo>
                    <a:pt x="715736" y="3888316"/>
                    <a:pt x="854826" y="3641776"/>
                    <a:pt x="891276" y="3354231"/>
                  </a:cubicBezTo>
                  <a:cubicBezTo>
                    <a:pt x="919119" y="3135028"/>
                    <a:pt x="963162" y="2906081"/>
                    <a:pt x="1005812" y="2684853"/>
                  </a:cubicBezTo>
                  <a:lnTo>
                    <a:pt x="1006572" y="2681182"/>
                  </a:lnTo>
                  <a:cubicBezTo>
                    <a:pt x="1019481" y="2614106"/>
                    <a:pt x="1034035" y="2538422"/>
                    <a:pt x="1047703" y="2465143"/>
                  </a:cubicBezTo>
                  <a:cubicBezTo>
                    <a:pt x="1071749" y="2337824"/>
                    <a:pt x="1096936" y="2209999"/>
                    <a:pt x="1123640" y="2074578"/>
                  </a:cubicBezTo>
                  <a:lnTo>
                    <a:pt x="1125919" y="2063315"/>
                  </a:lnTo>
                  <a:cubicBezTo>
                    <a:pt x="1192742" y="1725019"/>
                    <a:pt x="1261717" y="1375206"/>
                    <a:pt x="1313228" y="1028937"/>
                  </a:cubicBezTo>
                  <a:cubicBezTo>
                    <a:pt x="1367903" y="669378"/>
                    <a:pt x="1469657" y="0"/>
                    <a:pt x="1989568" y="0"/>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52" name="Freeform: Shape 51">
              <a:extLst>
                <a:ext uri="{FF2B5EF4-FFF2-40B4-BE49-F238E27FC236}">
                  <a16:creationId xmlns="" xmlns:a16="http://schemas.microsoft.com/office/drawing/2014/main" id="{75B99EDF-BF12-4DCE-81BB-D9408A061F63}"/>
                </a:ext>
              </a:extLst>
            </p:cNvPr>
            <p:cNvSpPr/>
            <p:nvPr/>
          </p:nvSpPr>
          <p:spPr>
            <a:xfrm>
              <a:off x="5518993" y="790910"/>
              <a:ext cx="6676263" cy="6067090"/>
            </a:xfrm>
            <a:custGeom>
              <a:avLst/>
              <a:gdLst>
                <a:gd name="connsiteX0" fmla="*/ 2092532 w 6676263"/>
                <a:gd name="connsiteY0" fmla="*/ 0 h 6067090"/>
                <a:gd name="connsiteX1" fmla="*/ 2164291 w 6676263"/>
                <a:gd name="connsiteY1" fmla="*/ 4176 h 6067090"/>
                <a:gd name="connsiteX2" fmla="*/ 3533295 w 6676263"/>
                <a:gd name="connsiteY2" fmla="*/ 515987 h 6067090"/>
                <a:gd name="connsiteX3" fmla="*/ 3534562 w 6676263"/>
                <a:gd name="connsiteY3" fmla="*/ 516620 h 6067090"/>
                <a:gd name="connsiteX4" fmla="*/ 3744778 w 6676263"/>
                <a:gd name="connsiteY4" fmla="*/ 625209 h 6067090"/>
                <a:gd name="connsiteX5" fmla="*/ 4267600 w 6676263"/>
                <a:gd name="connsiteY5" fmla="*/ 904401 h 6067090"/>
                <a:gd name="connsiteX6" fmla="*/ 4269877 w 6676263"/>
                <a:gd name="connsiteY6" fmla="*/ 905666 h 6067090"/>
                <a:gd name="connsiteX7" fmla="*/ 4743340 w 6676263"/>
                <a:gd name="connsiteY7" fmla="*/ 1159926 h 6067090"/>
                <a:gd name="connsiteX8" fmla="*/ 5758860 w 6676263"/>
                <a:gd name="connsiteY8" fmla="*/ 1781338 h 6067090"/>
                <a:gd name="connsiteX9" fmla="*/ 6641874 w 6676263"/>
                <a:gd name="connsiteY9" fmla="*/ 2333016 h 6067090"/>
                <a:gd name="connsiteX10" fmla="*/ 6676263 w 6676263"/>
                <a:gd name="connsiteY10" fmla="*/ 2353442 h 6067090"/>
                <a:gd name="connsiteX11" fmla="*/ 6676263 w 6676263"/>
                <a:gd name="connsiteY11" fmla="*/ 2368838 h 6067090"/>
                <a:gd name="connsiteX12" fmla="*/ 6635545 w 6676263"/>
                <a:gd name="connsiteY12" fmla="*/ 2344659 h 6067090"/>
                <a:gd name="connsiteX13" fmla="*/ 5751773 w 6676263"/>
                <a:gd name="connsiteY13" fmla="*/ 1792476 h 6067090"/>
                <a:gd name="connsiteX14" fmla="*/ 4737392 w 6676263"/>
                <a:gd name="connsiteY14" fmla="*/ 1171697 h 6067090"/>
                <a:gd name="connsiteX15" fmla="*/ 4263928 w 6676263"/>
                <a:gd name="connsiteY15" fmla="*/ 917436 h 6067090"/>
                <a:gd name="connsiteX16" fmla="*/ 4262157 w 6676263"/>
                <a:gd name="connsiteY16" fmla="*/ 916424 h 6067090"/>
                <a:gd name="connsiteX17" fmla="*/ 3738956 w 6676263"/>
                <a:gd name="connsiteY17" fmla="*/ 636979 h 6067090"/>
                <a:gd name="connsiteX18" fmla="*/ 3528613 w 6676263"/>
                <a:gd name="connsiteY18" fmla="*/ 528264 h 6067090"/>
                <a:gd name="connsiteX19" fmla="*/ 3527346 w 6676263"/>
                <a:gd name="connsiteY19" fmla="*/ 527630 h 6067090"/>
                <a:gd name="connsiteX20" fmla="*/ 2162773 w 6676263"/>
                <a:gd name="connsiteY20" fmla="*/ 17212 h 6067090"/>
                <a:gd name="connsiteX21" fmla="*/ 2092532 w 6676263"/>
                <a:gd name="connsiteY21" fmla="*/ 13036 h 6067090"/>
                <a:gd name="connsiteX22" fmla="*/ 1407967 w 6676263"/>
                <a:gd name="connsiteY22" fmla="*/ 1155117 h 6067090"/>
                <a:gd name="connsiteX23" fmla="*/ 1189142 w 6676263"/>
                <a:gd name="connsiteY23" fmla="*/ 2323903 h 6067090"/>
                <a:gd name="connsiteX24" fmla="*/ 1188384 w 6676263"/>
                <a:gd name="connsiteY24" fmla="*/ 2327319 h 6067090"/>
                <a:gd name="connsiteX25" fmla="*/ 1091818 w 6676263"/>
                <a:gd name="connsiteY25" fmla="*/ 2784203 h 6067090"/>
                <a:gd name="connsiteX26" fmla="*/ 934250 w 6676263"/>
                <a:gd name="connsiteY26" fmla="*/ 3797825 h 6067090"/>
                <a:gd name="connsiteX27" fmla="*/ 545583 w 6676263"/>
                <a:gd name="connsiteY27" fmla="*/ 4739940 h 6067090"/>
                <a:gd name="connsiteX28" fmla="*/ 240699 w 6676263"/>
                <a:gd name="connsiteY28" fmla="*/ 5330851 h 6067090"/>
                <a:gd name="connsiteX29" fmla="*/ 106291 w 6676263"/>
                <a:gd name="connsiteY29" fmla="*/ 5735844 h 6067090"/>
                <a:gd name="connsiteX30" fmla="*/ 79715 w 6676263"/>
                <a:gd name="connsiteY30" fmla="*/ 5825576 h 6067090"/>
                <a:gd name="connsiteX31" fmla="*/ 14574 w 6676263"/>
                <a:gd name="connsiteY31" fmla="*/ 6058172 h 6067090"/>
                <a:gd name="connsiteX32" fmla="*/ 12690 w 6676263"/>
                <a:gd name="connsiteY32" fmla="*/ 6067090 h 6067090"/>
                <a:gd name="connsiteX33" fmla="*/ 0 w 6676263"/>
                <a:gd name="connsiteY33" fmla="*/ 6067090 h 6067090"/>
                <a:gd name="connsiteX34" fmla="*/ 2212 w 6676263"/>
                <a:gd name="connsiteY34" fmla="*/ 6056576 h 6067090"/>
                <a:gd name="connsiteX35" fmla="*/ 67945 w 6676263"/>
                <a:gd name="connsiteY35" fmla="*/ 5821779 h 6067090"/>
                <a:gd name="connsiteX36" fmla="*/ 94397 w 6676263"/>
                <a:gd name="connsiteY36" fmla="*/ 5732174 h 6067090"/>
                <a:gd name="connsiteX37" fmla="*/ 229056 w 6676263"/>
                <a:gd name="connsiteY37" fmla="*/ 5326168 h 6067090"/>
                <a:gd name="connsiteX38" fmla="*/ 535205 w 6676263"/>
                <a:gd name="connsiteY38" fmla="*/ 4732727 h 6067090"/>
                <a:gd name="connsiteX39" fmla="*/ 921720 w 6676263"/>
                <a:gd name="connsiteY39" fmla="*/ 3796686 h 6067090"/>
                <a:gd name="connsiteX40" fmla="*/ 1079415 w 6676263"/>
                <a:gd name="connsiteY40" fmla="*/ 2781546 h 6067090"/>
                <a:gd name="connsiteX41" fmla="*/ 1175980 w 6676263"/>
                <a:gd name="connsiteY41" fmla="*/ 2324408 h 6067090"/>
                <a:gd name="connsiteX42" fmla="*/ 1176740 w 6676263"/>
                <a:gd name="connsiteY42" fmla="*/ 2321118 h 6067090"/>
                <a:gd name="connsiteX43" fmla="*/ 1395437 w 6676263"/>
                <a:gd name="connsiteY43" fmla="*/ 1153219 h 6067090"/>
                <a:gd name="connsiteX44" fmla="*/ 2092532 w 6676263"/>
                <a:gd name="connsiteY44" fmla="*/ 0 h 606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676263" h="6067090">
                  <a:moveTo>
                    <a:pt x="2092532" y="0"/>
                  </a:moveTo>
                  <a:cubicBezTo>
                    <a:pt x="2115818" y="0"/>
                    <a:pt x="2139992" y="1393"/>
                    <a:pt x="2164291" y="4176"/>
                  </a:cubicBezTo>
                  <a:cubicBezTo>
                    <a:pt x="2657497" y="59610"/>
                    <a:pt x="3102737" y="291595"/>
                    <a:pt x="3533295" y="515987"/>
                  </a:cubicBezTo>
                  <a:lnTo>
                    <a:pt x="3534562" y="516620"/>
                  </a:lnTo>
                  <a:cubicBezTo>
                    <a:pt x="3603410" y="552436"/>
                    <a:pt x="3674663" y="589645"/>
                    <a:pt x="3744778" y="625209"/>
                  </a:cubicBezTo>
                  <a:cubicBezTo>
                    <a:pt x="3917659" y="713169"/>
                    <a:pt x="4087630" y="806063"/>
                    <a:pt x="4267600" y="904401"/>
                  </a:cubicBezTo>
                  <a:lnTo>
                    <a:pt x="4269877" y="905666"/>
                  </a:lnTo>
                  <a:cubicBezTo>
                    <a:pt x="4424280" y="990083"/>
                    <a:pt x="4583747" y="1077156"/>
                    <a:pt x="4743340" y="1159926"/>
                  </a:cubicBezTo>
                  <a:cubicBezTo>
                    <a:pt x="5088344" y="1338629"/>
                    <a:pt x="5429170" y="1563654"/>
                    <a:pt x="5758860" y="1781338"/>
                  </a:cubicBezTo>
                  <a:cubicBezTo>
                    <a:pt x="6044508" y="1970040"/>
                    <a:pt x="6339900" y="2165069"/>
                    <a:pt x="6641874" y="2333016"/>
                  </a:cubicBezTo>
                  <a:lnTo>
                    <a:pt x="6676263" y="2353442"/>
                  </a:lnTo>
                  <a:lnTo>
                    <a:pt x="6676263" y="2368838"/>
                  </a:lnTo>
                  <a:lnTo>
                    <a:pt x="6635545" y="2344659"/>
                  </a:lnTo>
                  <a:cubicBezTo>
                    <a:pt x="6333192" y="2176459"/>
                    <a:pt x="6037547" y="1981304"/>
                    <a:pt x="5751773" y="1792476"/>
                  </a:cubicBezTo>
                  <a:cubicBezTo>
                    <a:pt x="5422464" y="1575044"/>
                    <a:pt x="5081889" y="1350147"/>
                    <a:pt x="4737392" y="1171697"/>
                  </a:cubicBezTo>
                  <a:cubicBezTo>
                    <a:pt x="4577546" y="1088926"/>
                    <a:pt x="4418206" y="1001726"/>
                    <a:pt x="4263928" y="917436"/>
                  </a:cubicBezTo>
                  <a:lnTo>
                    <a:pt x="4262157" y="916424"/>
                  </a:lnTo>
                  <a:cubicBezTo>
                    <a:pt x="4081555" y="817707"/>
                    <a:pt x="3911712" y="724812"/>
                    <a:pt x="3738956" y="636979"/>
                  </a:cubicBezTo>
                  <a:cubicBezTo>
                    <a:pt x="3668716" y="601289"/>
                    <a:pt x="3597588" y="564207"/>
                    <a:pt x="3528613" y="528264"/>
                  </a:cubicBezTo>
                  <a:lnTo>
                    <a:pt x="3527346" y="527630"/>
                  </a:lnTo>
                  <a:cubicBezTo>
                    <a:pt x="3097801" y="303745"/>
                    <a:pt x="2653702" y="72393"/>
                    <a:pt x="2162773" y="17212"/>
                  </a:cubicBezTo>
                  <a:cubicBezTo>
                    <a:pt x="2138981" y="14427"/>
                    <a:pt x="2115313" y="13036"/>
                    <a:pt x="2092532" y="13036"/>
                  </a:cubicBezTo>
                  <a:cubicBezTo>
                    <a:pt x="1558827" y="13036"/>
                    <a:pt x="1460742" y="756073"/>
                    <a:pt x="1407967" y="1155117"/>
                  </a:cubicBezTo>
                  <a:cubicBezTo>
                    <a:pt x="1357089" y="1545810"/>
                    <a:pt x="1271661" y="1941437"/>
                    <a:pt x="1189142" y="2323903"/>
                  </a:cubicBezTo>
                  <a:lnTo>
                    <a:pt x="1188384" y="2327319"/>
                  </a:lnTo>
                  <a:cubicBezTo>
                    <a:pt x="1155984" y="2477673"/>
                    <a:pt x="1122318" y="2633089"/>
                    <a:pt x="1091818" y="2784203"/>
                  </a:cubicBezTo>
                  <a:cubicBezTo>
                    <a:pt x="1023097" y="3127561"/>
                    <a:pt x="959437" y="3463325"/>
                    <a:pt x="934250" y="3797825"/>
                  </a:cubicBezTo>
                  <a:cubicBezTo>
                    <a:pt x="906281" y="4160041"/>
                    <a:pt x="730869" y="4464671"/>
                    <a:pt x="545583" y="4739940"/>
                  </a:cubicBezTo>
                  <a:cubicBezTo>
                    <a:pt x="422314" y="4923074"/>
                    <a:pt x="322584" y="5116332"/>
                    <a:pt x="240699" y="5330851"/>
                  </a:cubicBezTo>
                  <a:cubicBezTo>
                    <a:pt x="192352" y="5458171"/>
                    <a:pt x="147171" y="5594476"/>
                    <a:pt x="106291" y="5735844"/>
                  </a:cubicBezTo>
                  <a:cubicBezTo>
                    <a:pt x="97813" y="5765334"/>
                    <a:pt x="88826" y="5795202"/>
                    <a:pt x="79715" y="5825576"/>
                  </a:cubicBezTo>
                  <a:cubicBezTo>
                    <a:pt x="57124" y="5901164"/>
                    <a:pt x="33773" y="5979276"/>
                    <a:pt x="14574" y="6058172"/>
                  </a:cubicBezTo>
                  <a:lnTo>
                    <a:pt x="12690" y="6067090"/>
                  </a:lnTo>
                  <a:lnTo>
                    <a:pt x="0" y="6067090"/>
                  </a:lnTo>
                  <a:lnTo>
                    <a:pt x="2212" y="6056576"/>
                  </a:lnTo>
                  <a:cubicBezTo>
                    <a:pt x="21561" y="5976903"/>
                    <a:pt x="45132" y="5898063"/>
                    <a:pt x="67945" y="5821779"/>
                  </a:cubicBezTo>
                  <a:cubicBezTo>
                    <a:pt x="77057" y="5791532"/>
                    <a:pt x="85915" y="5761664"/>
                    <a:pt x="94397" y="5732174"/>
                  </a:cubicBezTo>
                  <a:cubicBezTo>
                    <a:pt x="135274" y="5590426"/>
                    <a:pt x="180584" y="5453867"/>
                    <a:pt x="229056" y="5326168"/>
                  </a:cubicBezTo>
                  <a:cubicBezTo>
                    <a:pt x="311320" y="5110763"/>
                    <a:pt x="411430" y="4916619"/>
                    <a:pt x="535205" y="4732727"/>
                  </a:cubicBezTo>
                  <a:cubicBezTo>
                    <a:pt x="719478" y="4458976"/>
                    <a:pt x="893877" y="4155991"/>
                    <a:pt x="921720" y="3796686"/>
                  </a:cubicBezTo>
                  <a:cubicBezTo>
                    <a:pt x="946907" y="3461554"/>
                    <a:pt x="1010694" y="3125284"/>
                    <a:pt x="1079415" y="2781546"/>
                  </a:cubicBezTo>
                  <a:cubicBezTo>
                    <a:pt x="1109917" y="2630305"/>
                    <a:pt x="1143455" y="2474762"/>
                    <a:pt x="1175980" y="2324408"/>
                  </a:cubicBezTo>
                  <a:lnTo>
                    <a:pt x="1176740" y="2321118"/>
                  </a:lnTo>
                  <a:cubicBezTo>
                    <a:pt x="1259258" y="1938653"/>
                    <a:pt x="1344558" y="1543279"/>
                    <a:pt x="1395437" y="1153219"/>
                  </a:cubicBezTo>
                  <a:cubicBezTo>
                    <a:pt x="1448718" y="750124"/>
                    <a:pt x="1547815" y="0"/>
                    <a:pt x="2092532" y="0"/>
                  </a:cubicBezTo>
                  <a:close/>
                </a:path>
              </a:pathLst>
            </a:custGeom>
            <a:solidFill>
              <a:srgbClr val="FFFFFF"/>
            </a:solidFill>
            <a:ln w="9525" cap="flat">
              <a:noFill/>
              <a:prstDash val="solid"/>
              <a:miter/>
            </a:ln>
          </p:spPr>
          <p:txBody>
            <a:bodyPr wrap="square" rtlCol="0" anchor="ctr">
              <a:noAutofit/>
            </a:bodyPr>
            <a:lstStyle/>
            <a:p>
              <a:endParaRPr lang="nl-NL"/>
            </a:p>
          </p:txBody>
        </p:sp>
        <p:sp>
          <p:nvSpPr>
            <p:cNvPr id="51" name="Freeform: Shape 50">
              <a:extLst>
                <a:ext uri="{FF2B5EF4-FFF2-40B4-BE49-F238E27FC236}">
                  <a16:creationId xmlns="" xmlns:a16="http://schemas.microsoft.com/office/drawing/2014/main" id="{95F6A9AE-B7B0-449B-90AC-E084F963C529}"/>
                </a:ext>
              </a:extLst>
            </p:cNvPr>
            <p:cNvSpPr/>
            <p:nvPr/>
          </p:nvSpPr>
          <p:spPr>
            <a:xfrm>
              <a:off x="5362789" y="115332"/>
              <a:ext cx="6832467" cy="6742668"/>
            </a:xfrm>
            <a:custGeom>
              <a:avLst/>
              <a:gdLst>
                <a:gd name="connsiteX0" fmla="*/ 2206812 w 6832467"/>
                <a:gd name="connsiteY0" fmla="*/ 64 h 6742668"/>
                <a:gd name="connsiteX1" fmla="*/ 2327584 w 6832467"/>
                <a:gd name="connsiteY1" fmla="*/ 12909 h 6742668"/>
                <a:gd name="connsiteX2" fmla="*/ 4644778 w 6832467"/>
                <a:gd name="connsiteY2" fmla="*/ 870482 h 6742668"/>
                <a:gd name="connsiteX3" fmla="*/ 4646676 w 6832467"/>
                <a:gd name="connsiteY3" fmla="*/ 871369 h 6742668"/>
                <a:gd name="connsiteX4" fmla="*/ 5247966 w 6832467"/>
                <a:gd name="connsiteY4" fmla="*/ 1146130 h 6742668"/>
                <a:gd name="connsiteX5" fmla="*/ 6572674 w 6832467"/>
                <a:gd name="connsiteY5" fmla="*/ 1916504 h 6742668"/>
                <a:gd name="connsiteX6" fmla="*/ 6570395 w 6832467"/>
                <a:gd name="connsiteY6" fmla="*/ 1922579 h 6742668"/>
                <a:gd name="connsiteX7" fmla="*/ 6573812 w 6832467"/>
                <a:gd name="connsiteY7" fmla="*/ 1917264 h 6742668"/>
                <a:gd name="connsiteX8" fmla="*/ 6832467 w 6832467"/>
                <a:gd name="connsiteY8" fmla="*/ 2085358 h 6742668"/>
                <a:gd name="connsiteX9" fmla="*/ 6832467 w 6832467"/>
                <a:gd name="connsiteY9" fmla="*/ 2100802 h 6742668"/>
                <a:gd name="connsiteX10" fmla="*/ 6567232 w 6832467"/>
                <a:gd name="connsiteY10" fmla="*/ 1928401 h 6742668"/>
                <a:gd name="connsiteX11" fmla="*/ 6565713 w 6832467"/>
                <a:gd name="connsiteY11" fmla="*/ 1927389 h 6742668"/>
                <a:gd name="connsiteX12" fmla="*/ 5242650 w 6832467"/>
                <a:gd name="connsiteY12" fmla="*/ 1157901 h 6742668"/>
                <a:gd name="connsiteX13" fmla="*/ 4641108 w 6832467"/>
                <a:gd name="connsiteY13" fmla="*/ 883012 h 6742668"/>
                <a:gd name="connsiteX14" fmla="*/ 4639209 w 6832467"/>
                <a:gd name="connsiteY14" fmla="*/ 882126 h 6742668"/>
                <a:gd name="connsiteX15" fmla="*/ 2325054 w 6832467"/>
                <a:gd name="connsiteY15" fmla="*/ 25439 h 6742668"/>
                <a:gd name="connsiteX16" fmla="*/ 2198366 w 6832467"/>
                <a:gd name="connsiteY16" fmla="*/ 12529 h 6742668"/>
                <a:gd name="connsiteX17" fmla="*/ 1906012 w 6832467"/>
                <a:gd name="connsiteY17" fmla="*/ 105297 h 6742668"/>
                <a:gd name="connsiteX18" fmla="*/ 1486463 w 6832467"/>
                <a:gd name="connsiteY18" fmla="*/ 1283196 h 6742668"/>
                <a:gd name="connsiteX19" fmla="*/ 1237265 w 6832467"/>
                <a:gd name="connsiteY19" fmla="*/ 2580693 h 6742668"/>
                <a:gd name="connsiteX20" fmla="*/ 960732 w 6832467"/>
                <a:gd name="connsiteY20" fmla="*/ 4244076 h 6742668"/>
                <a:gd name="connsiteX21" fmla="*/ 558901 w 6832467"/>
                <a:gd name="connsiteY21" fmla="*/ 5306932 h 6742668"/>
                <a:gd name="connsiteX22" fmla="*/ 94552 w 6832467"/>
                <a:gd name="connsiteY22" fmla="*/ 6427243 h 6742668"/>
                <a:gd name="connsiteX23" fmla="*/ 61265 w 6832467"/>
                <a:gd name="connsiteY23" fmla="*/ 6551905 h 6742668"/>
                <a:gd name="connsiteX24" fmla="*/ 13089 w 6832467"/>
                <a:gd name="connsiteY24" fmla="*/ 6742668 h 6742668"/>
                <a:gd name="connsiteX25" fmla="*/ 0 w 6832467"/>
                <a:gd name="connsiteY25" fmla="*/ 6742668 h 6742668"/>
                <a:gd name="connsiteX26" fmla="*/ 48990 w 6832467"/>
                <a:gd name="connsiteY26" fmla="*/ 6548742 h 6742668"/>
                <a:gd name="connsiteX27" fmla="*/ 82148 w 6832467"/>
                <a:gd name="connsiteY27" fmla="*/ 6424079 h 6742668"/>
                <a:gd name="connsiteX28" fmla="*/ 548144 w 6832467"/>
                <a:gd name="connsiteY28" fmla="*/ 5300096 h 6742668"/>
                <a:gd name="connsiteX29" fmla="*/ 947948 w 6832467"/>
                <a:gd name="connsiteY29" fmla="*/ 4243570 h 6742668"/>
                <a:gd name="connsiteX30" fmla="*/ 1224737 w 6832467"/>
                <a:gd name="connsiteY30" fmla="*/ 2578162 h 6742668"/>
                <a:gd name="connsiteX31" fmla="*/ 1473681 w 6832467"/>
                <a:gd name="connsiteY31" fmla="*/ 1281803 h 6742668"/>
                <a:gd name="connsiteX32" fmla="*/ 1898291 w 6832467"/>
                <a:gd name="connsiteY32" fmla="*/ 95173 h 6742668"/>
                <a:gd name="connsiteX33" fmla="*/ 2206812 w 6832467"/>
                <a:gd name="connsiteY33" fmla="*/ 64 h 674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32467" h="6742668">
                  <a:moveTo>
                    <a:pt x="2206812" y="64"/>
                  </a:moveTo>
                  <a:cubicBezTo>
                    <a:pt x="2245637" y="625"/>
                    <a:pt x="2285914" y="4904"/>
                    <a:pt x="2327584" y="12909"/>
                  </a:cubicBezTo>
                  <a:cubicBezTo>
                    <a:pt x="3130608" y="167693"/>
                    <a:pt x="3900350" y="524972"/>
                    <a:pt x="4644778" y="870482"/>
                  </a:cubicBezTo>
                  <a:lnTo>
                    <a:pt x="4646676" y="871369"/>
                  </a:lnTo>
                  <a:cubicBezTo>
                    <a:pt x="4844237" y="962998"/>
                    <a:pt x="5048506" y="1057918"/>
                    <a:pt x="5247966" y="1146130"/>
                  </a:cubicBezTo>
                  <a:cubicBezTo>
                    <a:pt x="5712063" y="1351412"/>
                    <a:pt x="6149582" y="1638703"/>
                    <a:pt x="6572674" y="1916504"/>
                  </a:cubicBezTo>
                  <a:lnTo>
                    <a:pt x="6570395" y="1922579"/>
                  </a:lnTo>
                  <a:lnTo>
                    <a:pt x="6573812" y="1917264"/>
                  </a:lnTo>
                  <a:lnTo>
                    <a:pt x="6832467" y="2085358"/>
                  </a:lnTo>
                  <a:lnTo>
                    <a:pt x="6832467" y="2100802"/>
                  </a:lnTo>
                  <a:lnTo>
                    <a:pt x="6567232" y="1928401"/>
                  </a:lnTo>
                  <a:lnTo>
                    <a:pt x="6565713" y="1927389"/>
                  </a:lnTo>
                  <a:cubicBezTo>
                    <a:pt x="6142748" y="1649715"/>
                    <a:pt x="5705734" y="1362802"/>
                    <a:pt x="5242650" y="1157901"/>
                  </a:cubicBezTo>
                  <a:cubicBezTo>
                    <a:pt x="5043064" y="1069562"/>
                    <a:pt x="4838668" y="974768"/>
                    <a:pt x="4641108" y="883012"/>
                  </a:cubicBezTo>
                  <a:lnTo>
                    <a:pt x="4639209" y="882126"/>
                  </a:lnTo>
                  <a:cubicBezTo>
                    <a:pt x="3895414" y="536995"/>
                    <a:pt x="3126432" y="179969"/>
                    <a:pt x="2325054" y="25439"/>
                  </a:cubicBezTo>
                  <a:cubicBezTo>
                    <a:pt x="2281391" y="16833"/>
                    <a:pt x="2239117" y="12529"/>
                    <a:pt x="2198366" y="12529"/>
                  </a:cubicBezTo>
                  <a:cubicBezTo>
                    <a:pt x="2088131" y="12529"/>
                    <a:pt x="1990174" y="43536"/>
                    <a:pt x="1906012" y="105297"/>
                  </a:cubicBezTo>
                  <a:cubicBezTo>
                    <a:pt x="1596698" y="332094"/>
                    <a:pt x="1527722" y="927434"/>
                    <a:pt x="1486463" y="1283196"/>
                  </a:cubicBezTo>
                  <a:cubicBezTo>
                    <a:pt x="1436218" y="1716918"/>
                    <a:pt x="1335098" y="2155956"/>
                    <a:pt x="1237265" y="2580693"/>
                  </a:cubicBezTo>
                  <a:cubicBezTo>
                    <a:pt x="1111339" y="3127181"/>
                    <a:pt x="981234" y="3691893"/>
                    <a:pt x="960732" y="4244076"/>
                  </a:cubicBezTo>
                  <a:cubicBezTo>
                    <a:pt x="945291" y="4660460"/>
                    <a:pt x="748996" y="5015082"/>
                    <a:pt x="558901" y="5306932"/>
                  </a:cubicBezTo>
                  <a:cubicBezTo>
                    <a:pt x="356405" y="5617890"/>
                    <a:pt x="213267" y="5963399"/>
                    <a:pt x="94552" y="6427243"/>
                  </a:cubicBezTo>
                  <a:cubicBezTo>
                    <a:pt x="84046" y="6468376"/>
                    <a:pt x="72531" y="6510900"/>
                    <a:pt x="61265" y="6551905"/>
                  </a:cubicBezTo>
                  <a:lnTo>
                    <a:pt x="13089" y="6742668"/>
                  </a:lnTo>
                  <a:lnTo>
                    <a:pt x="0" y="6742668"/>
                  </a:lnTo>
                  <a:lnTo>
                    <a:pt x="48990" y="6548742"/>
                  </a:lnTo>
                  <a:cubicBezTo>
                    <a:pt x="60127" y="6507609"/>
                    <a:pt x="71644" y="6465084"/>
                    <a:pt x="82148" y="6424079"/>
                  </a:cubicBezTo>
                  <a:cubicBezTo>
                    <a:pt x="201116" y="5958970"/>
                    <a:pt x="344888" y="5612321"/>
                    <a:pt x="548144" y="5300096"/>
                  </a:cubicBezTo>
                  <a:cubicBezTo>
                    <a:pt x="737227" y="5009640"/>
                    <a:pt x="932636" y="4656916"/>
                    <a:pt x="947948" y="4243570"/>
                  </a:cubicBezTo>
                  <a:cubicBezTo>
                    <a:pt x="968452" y="3690248"/>
                    <a:pt x="1098682" y="3124902"/>
                    <a:pt x="1224737" y="2578162"/>
                  </a:cubicBezTo>
                  <a:cubicBezTo>
                    <a:pt x="1322569" y="2153551"/>
                    <a:pt x="1423690" y="1714893"/>
                    <a:pt x="1473681" y="1281803"/>
                  </a:cubicBezTo>
                  <a:cubicBezTo>
                    <a:pt x="1515066" y="924018"/>
                    <a:pt x="1584420" y="325133"/>
                    <a:pt x="1898291" y="95173"/>
                  </a:cubicBezTo>
                  <a:cubicBezTo>
                    <a:pt x="1986947" y="30153"/>
                    <a:pt x="2090339" y="-1622"/>
                    <a:pt x="2206812" y="64"/>
                  </a:cubicBezTo>
                  <a:close/>
                </a:path>
              </a:pathLst>
            </a:custGeom>
            <a:solidFill>
              <a:srgbClr val="FFFFFF"/>
            </a:solidFill>
            <a:ln w="9525" cap="flat">
              <a:noFill/>
              <a:prstDash val="solid"/>
              <a:miter/>
            </a:ln>
          </p:spPr>
          <p:txBody>
            <a:bodyPr wrap="square" rtlCol="0" anchor="ctr">
              <a:noAutofit/>
            </a:bodyPr>
            <a:lstStyle/>
            <a:p>
              <a:endParaRPr lang="nl-NL"/>
            </a:p>
          </p:txBody>
        </p:sp>
      </p:grpSp>
    </p:spTree>
    <p:extLst>
      <p:ext uri="{BB962C8B-B14F-4D97-AF65-F5344CB8AC3E}">
        <p14:creationId xmlns:p14="http://schemas.microsoft.com/office/powerpoint/2010/main" val="58093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grote afbeeld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3EF3359-81BF-4E20-A3B9-4FF7188C858B}"/>
              </a:ext>
            </a:extLst>
          </p:cNvPr>
          <p:cNvSpPr>
            <a:spLocks noGrp="1"/>
          </p:cNvSpPr>
          <p:nvPr>
            <p:ph type="title"/>
          </p:nvPr>
        </p:nvSpPr>
        <p:spPr/>
        <p:txBody>
          <a:bodyPr/>
          <a:lstStyle/>
          <a:p>
            <a:r>
              <a:rPr lang="nl-NL"/>
              <a:t>Klik om stijl te bewerken</a:t>
            </a:r>
            <a:endParaRPr lang="en-US"/>
          </a:p>
        </p:txBody>
      </p:sp>
      <p:sp>
        <p:nvSpPr>
          <p:cNvPr id="3" name="Tijdelijke aanduiding voor afbeelding 6">
            <a:extLst>
              <a:ext uri="{FF2B5EF4-FFF2-40B4-BE49-F238E27FC236}">
                <a16:creationId xmlns="" xmlns:a16="http://schemas.microsoft.com/office/drawing/2014/main" id="{9A40C15D-8D02-4744-830F-9ECAA9105959}"/>
              </a:ext>
            </a:extLst>
          </p:cNvPr>
          <p:cNvSpPr>
            <a:spLocks noGrp="1"/>
          </p:cNvSpPr>
          <p:nvPr>
            <p:ph type="pic" sz="quarter" idx="11" hasCustomPrompt="1"/>
          </p:nvPr>
        </p:nvSpPr>
        <p:spPr>
          <a:xfrm>
            <a:off x="1" y="1881188"/>
            <a:ext cx="12192000" cy="4976812"/>
          </a:xfrm>
          <a:noFill/>
        </p:spPr>
        <p:txBody>
          <a:bodyPr tIns="2736000"/>
          <a:lstStyle>
            <a:lvl1pPr marL="0" indent="0" algn="ctr">
              <a:buFontTx/>
              <a:buNone/>
              <a:defRPr sz="1400">
                <a:solidFill>
                  <a:schemeClr val="tx1">
                    <a:lumMod val="50000"/>
                    <a:lumOff val="50000"/>
                  </a:schemeClr>
                </a:solidFill>
              </a:defRPr>
            </a:lvl1pPr>
          </a:lstStyle>
          <a:p>
            <a:r>
              <a:rPr lang="nl-NL" noProof="0"/>
              <a:t>Selecteer een afbeelding</a:t>
            </a:r>
          </a:p>
        </p:txBody>
      </p:sp>
      <p:pic>
        <p:nvPicPr>
          <p:cNvPr id="4" name="Picture 2" descr="Regio Gooi en Vechtstreek logo">
            <a:extLst>
              <a:ext uri="{FF2B5EF4-FFF2-40B4-BE49-F238E27FC236}">
                <a16:creationId xmlns="" xmlns:a16="http://schemas.microsoft.com/office/drawing/2014/main" id="{EE64FCF0-9C8A-4B81-809D-784442169096}"/>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5210"/>
          <a:stretch/>
        </p:blipFill>
        <p:spPr bwMode="auto">
          <a:xfrm>
            <a:off x="334963" y="65566"/>
            <a:ext cx="931862" cy="60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21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met 1 afbeeld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F0241F-A158-4B10-9411-2449BE4CAD84}"/>
              </a:ext>
            </a:extLst>
          </p:cNvPr>
          <p:cNvSpPr>
            <a:spLocks noGrp="1"/>
          </p:cNvSpPr>
          <p:nvPr>
            <p:ph type="title"/>
          </p:nvPr>
        </p:nvSpPr>
        <p:spPr>
          <a:xfrm>
            <a:off x="334964" y="873125"/>
            <a:ext cx="3600449" cy="720000"/>
          </a:xfrm>
        </p:spPr>
        <p:txBody>
          <a:bodyPr/>
          <a:lstStyle/>
          <a:p>
            <a:r>
              <a:rPr lang="nl-NL"/>
              <a:t>Klik om stijl te bewerken</a:t>
            </a:r>
            <a:endParaRPr lang="en-US" dirty="0"/>
          </a:p>
        </p:txBody>
      </p:sp>
      <p:sp>
        <p:nvSpPr>
          <p:cNvPr id="4" name="Tijdelijke aanduiding voor tekst 3">
            <a:extLst>
              <a:ext uri="{FF2B5EF4-FFF2-40B4-BE49-F238E27FC236}">
                <a16:creationId xmlns="" xmlns:a16="http://schemas.microsoft.com/office/drawing/2014/main" id="{508CE347-5C69-4D1A-849F-0E9977F47EA9}"/>
              </a:ext>
            </a:extLst>
          </p:cNvPr>
          <p:cNvSpPr>
            <a:spLocks noGrp="1"/>
          </p:cNvSpPr>
          <p:nvPr>
            <p:ph type="body" sz="quarter" idx="10"/>
          </p:nvPr>
        </p:nvSpPr>
        <p:spPr>
          <a:xfrm>
            <a:off x="334965" y="1881188"/>
            <a:ext cx="3600448" cy="4608511"/>
          </a:xfrm>
        </p:spPr>
        <p:txBody>
          <a:bodyPr/>
          <a:lstStyle>
            <a:lvl1pPr marL="252000" indent="-252000">
              <a:defRPr sz="1600"/>
            </a:lvl1pPr>
            <a:lvl2pPr marL="504000" indent="-252000">
              <a:defRPr sz="1600"/>
            </a:lvl2pPr>
            <a:lvl3pPr marL="756000" indent="-252000">
              <a:defRPr sz="1600"/>
            </a:lvl3pPr>
            <a:lvl4pPr marL="252000" indent="-252000">
              <a:spcBef>
                <a:spcPts val="1000"/>
              </a:spcBef>
              <a:buSzPct val="80000"/>
              <a:buFont typeface="+mj-lt"/>
              <a:buAutoNum type="arabicPeriod"/>
              <a:defRPr sz="1600"/>
            </a:lvl4pPr>
            <a:lvl5pPr marL="504000" indent="-252000">
              <a:buSzPct val="90000"/>
              <a:buFont typeface="+mj-lt"/>
              <a:buAutoNum type="alphaLcPeriod"/>
              <a:defRPr sz="1600"/>
            </a:lvl5pPr>
            <a:lvl6pPr marL="756000" indent="-252000">
              <a:buSzPct val="90000"/>
              <a:buFont typeface="+mj-lt"/>
              <a:buAutoNum type="romanLcPeriod"/>
              <a:defRPr sz="1600"/>
            </a:lvl6pPr>
            <a:lvl7pPr marL="0" indent="0">
              <a:buNone/>
              <a:defRPr sz="1400" b="1" cap="all" baseline="0">
                <a:solidFill>
                  <a:schemeClr val="accent1"/>
                </a:solidFill>
              </a:defRPr>
            </a:lvl7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Tijdelijke aanduiding voor afbeelding 6">
            <a:extLst>
              <a:ext uri="{FF2B5EF4-FFF2-40B4-BE49-F238E27FC236}">
                <a16:creationId xmlns="" xmlns:a16="http://schemas.microsoft.com/office/drawing/2014/main" id="{86210A76-7E3A-416B-94F9-7A21273329F7}"/>
              </a:ext>
            </a:extLst>
          </p:cNvPr>
          <p:cNvSpPr>
            <a:spLocks noGrp="1"/>
          </p:cNvSpPr>
          <p:nvPr>
            <p:ph type="pic" sz="quarter" idx="11" hasCustomPrompt="1"/>
          </p:nvPr>
        </p:nvSpPr>
        <p:spPr>
          <a:xfrm>
            <a:off x="4187825" y="0"/>
            <a:ext cx="8004175" cy="6858000"/>
          </a:xfrm>
          <a:noFill/>
        </p:spPr>
        <p:txBody>
          <a:bodyPr tIns="3672000"/>
          <a:lstStyle>
            <a:lvl1pPr marL="0" indent="0" algn="ctr">
              <a:buFontTx/>
              <a:buNone/>
              <a:defRPr sz="1400">
                <a:solidFill>
                  <a:schemeClr val="tx1">
                    <a:lumMod val="50000"/>
                    <a:lumOff val="50000"/>
                  </a:schemeClr>
                </a:solidFill>
              </a:defRPr>
            </a:lvl1pPr>
          </a:lstStyle>
          <a:p>
            <a:r>
              <a:rPr lang="nl-NL" noProof="0"/>
              <a:t>Selecteer een afbeelding</a:t>
            </a:r>
          </a:p>
        </p:txBody>
      </p:sp>
    </p:spTree>
    <p:extLst>
      <p:ext uri="{BB962C8B-B14F-4D97-AF65-F5344CB8AC3E}">
        <p14:creationId xmlns:p14="http://schemas.microsoft.com/office/powerpoint/2010/main" val="204273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33C9D4B5-2B81-4FFD-8B47-8CBCB7B03DD2}"/>
              </a:ext>
            </a:extLst>
          </p:cNvPr>
          <p:cNvSpPr>
            <a:spLocks noGrp="1"/>
          </p:cNvSpPr>
          <p:nvPr>
            <p:ph type="title"/>
          </p:nvPr>
        </p:nvSpPr>
        <p:spPr>
          <a:xfrm>
            <a:off x="334963" y="873125"/>
            <a:ext cx="11522075" cy="720000"/>
          </a:xfrm>
          <a:prstGeom prst="rect">
            <a:avLst/>
          </a:prstGeom>
        </p:spPr>
        <p:txBody>
          <a:bodyPr vert="horz" lIns="0" tIns="0" rIns="0" bIns="0" rtlCol="0" anchor="t">
            <a:noAutofit/>
          </a:bodyPr>
          <a:lstStyle/>
          <a:p>
            <a:r>
              <a:rPr lang="nl-NL" noProof="0" dirty="0"/>
              <a:t>Klik om stijl te bewerken</a:t>
            </a:r>
          </a:p>
        </p:txBody>
      </p:sp>
      <p:sp>
        <p:nvSpPr>
          <p:cNvPr id="3" name="Tijdelijke aanduiding voor tekst 2">
            <a:extLst>
              <a:ext uri="{FF2B5EF4-FFF2-40B4-BE49-F238E27FC236}">
                <a16:creationId xmlns="" xmlns:a16="http://schemas.microsoft.com/office/drawing/2014/main" id="{BCF59E13-27F1-4D82-8E9D-642DC3B9AF76}"/>
              </a:ext>
            </a:extLst>
          </p:cNvPr>
          <p:cNvSpPr>
            <a:spLocks noGrp="1"/>
          </p:cNvSpPr>
          <p:nvPr>
            <p:ph type="body" idx="1"/>
          </p:nvPr>
        </p:nvSpPr>
        <p:spPr>
          <a:xfrm>
            <a:off x="334963" y="1881188"/>
            <a:ext cx="11522075" cy="4608511"/>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Niveau 6</a:t>
            </a:r>
          </a:p>
          <a:p>
            <a:pPr lvl="6"/>
            <a:r>
              <a:rPr lang="nl-NL" noProof="0" dirty="0"/>
              <a:t>Niveau 7</a:t>
            </a:r>
          </a:p>
          <a:p>
            <a:pPr lvl="7"/>
            <a:r>
              <a:rPr lang="nl-NL" noProof="0" dirty="0"/>
              <a:t>Niveau 8</a:t>
            </a:r>
          </a:p>
          <a:p>
            <a:pPr lvl="8"/>
            <a:r>
              <a:rPr lang="nl-NL" noProof="0" dirty="0"/>
              <a:t>Niveau 9</a:t>
            </a:r>
          </a:p>
        </p:txBody>
      </p:sp>
      <p:sp>
        <p:nvSpPr>
          <p:cNvPr id="7" name="Rechthoek 6">
            <a:extLst>
              <a:ext uri="{FF2B5EF4-FFF2-40B4-BE49-F238E27FC236}">
                <a16:creationId xmlns="" xmlns:a16="http://schemas.microsoft.com/office/drawing/2014/main" id="{DBAA37F9-BCFF-4B25-A975-D62EDAAC815E}"/>
              </a:ext>
            </a:extLst>
          </p:cNvPr>
          <p:cNvSpPr/>
          <p:nvPr/>
        </p:nvSpPr>
        <p:spPr>
          <a:xfrm>
            <a:off x="334963" y="693738"/>
            <a:ext cx="1109877" cy="60671"/>
          </a:xfrm>
          <a:prstGeom prst="rect">
            <a:avLst/>
          </a:prstGeom>
          <a:solidFill>
            <a:srgbClr val="C80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aseline="-25000" dirty="0"/>
          </a:p>
        </p:txBody>
      </p:sp>
    </p:spTree>
    <p:extLst>
      <p:ext uri="{BB962C8B-B14F-4D97-AF65-F5344CB8AC3E}">
        <p14:creationId xmlns:p14="http://schemas.microsoft.com/office/powerpoint/2010/main" val="297063771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2" r:id="rId4"/>
    <p:sldLayoutId id="2147483663" r:id="rId5"/>
    <p:sldLayoutId id="2147483652" r:id="rId6"/>
    <p:sldLayoutId id="2147483657" r:id="rId7"/>
    <p:sldLayoutId id="2147483654" r:id="rId8"/>
    <p:sldLayoutId id="2147483658" r:id="rId9"/>
    <p:sldLayoutId id="2147483661" r:id="rId10"/>
    <p:sldLayoutId id="2147483660" r:id="rId11"/>
    <p:sldLayoutId id="2147483659" r:id="rId12"/>
    <p:sldLayoutId id="2147483656" r:id="rId13"/>
    <p:sldLayoutId id="2147483655" r:id="rId14"/>
    <p:sldLayoutId id="2147483665" r:id="rId15"/>
    <p:sldLayoutId id="2147483664" r:id="rId16"/>
  </p:sldLayoutIdLst>
  <p:txStyles>
    <p:titleStyle>
      <a:lvl1pPr algn="l" defTabSz="914400" rtl="0" eaLnBrk="1" latinLnBrk="0" hangingPunct="1">
        <a:lnSpc>
          <a:spcPct val="90000"/>
        </a:lnSpc>
        <a:spcBef>
          <a:spcPct val="0"/>
        </a:spcBef>
        <a:buNone/>
        <a:defRPr sz="2500" b="1" kern="1200" cap="all" baseline="0">
          <a:solidFill>
            <a:schemeClr val="tx2"/>
          </a:solidFill>
          <a:latin typeface="+mj-lt"/>
          <a:ea typeface="+mj-ea"/>
          <a:cs typeface="+mj-cs"/>
        </a:defRPr>
      </a:lvl1pPr>
    </p:titleStyle>
    <p:bodyStyle>
      <a:lvl1pPr marL="252000" indent="-2520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04000" indent="-252000" algn="l" defTabSz="914400" rtl="0" eaLnBrk="1" latinLnBrk="0" hangingPunct="1">
        <a:lnSpc>
          <a:spcPct val="90000"/>
        </a:lnSpc>
        <a:spcBef>
          <a:spcPts val="500"/>
        </a:spcBef>
        <a:buClr>
          <a:schemeClr val="accent1"/>
        </a:buClr>
        <a:buFont typeface="Microsoft Sans Serif" panose="020B0604020202020204" pitchFamily="34" charset="0"/>
        <a:buChar char="-"/>
        <a:defRPr sz="2400" kern="1200">
          <a:solidFill>
            <a:schemeClr val="tx1"/>
          </a:solidFill>
          <a:latin typeface="+mn-lt"/>
          <a:ea typeface="+mn-ea"/>
          <a:cs typeface="+mn-cs"/>
        </a:defRPr>
      </a:lvl2pPr>
      <a:lvl3pPr marL="756000" indent="-2520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90000"/>
        </a:lnSpc>
        <a:spcBef>
          <a:spcPts val="500"/>
        </a:spcBef>
        <a:buClr>
          <a:schemeClr val="accent1"/>
        </a:buClr>
        <a:buFont typeface="Microsoft Sans Serif" panose="020B0604020202020204" pitchFamily="34" charset="0"/>
        <a:buChar char="-"/>
        <a:defRPr sz="2000" kern="1200">
          <a:solidFill>
            <a:schemeClr val="tx1"/>
          </a:solidFill>
          <a:latin typeface="+mn-lt"/>
          <a:ea typeface="+mn-ea"/>
          <a:cs typeface="+mn-cs"/>
        </a:defRPr>
      </a:lvl4pPr>
      <a:lvl5pPr marL="1260000" indent="-2520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512000" indent="-252000" algn="l" defTabSz="914400" rtl="0" eaLnBrk="1" latinLnBrk="0" hangingPunct="1">
        <a:lnSpc>
          <a:spcPct val="90000"/>
        </a:lnSpc>
        <a:spcBef>
          <a:spcPts val="500"/>
        </a:spcBef>
        <a:buClr>
          <a:schemeClr val="accent1"/>
        </a:buClr>
        <a:buFont typeface="Microsoft Sans Serif" panose="020B0604020202020204" pitchFamily="34" charset="0"/>
        <a:buChar char="-"/>
        <a:defRPr sz="2000" kern="1200">
          <a:solidFill>
            <a:schemeClr val="tx1"/>
          </a:solidFill>
          <a:latin typeface="+mn-lt"/>
          <a:ea typeface="+mn-ea"/>
          <a:cs typeface="+mn-cs"/>
        </a:defRPr>
      </a:lvl6pPr>
      <a:lvl7pPr marL="1764000" indent="-2520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7pPr>
      <a:lvl8pPr marL="2016000" indent="-252000" algn="l" defTabSz="914400" rtl="0" eaLnBrk="1" latinLnBrk="0" hangingPunct="1">
        <a:lnSpc>
          <a:spcPct val="90000"/>
        </a:lnSpc>
        <a:spcBef>
          <a:spcPts val="500"/>
        </a:spcBef>
        <a:buClr>
          <a:schemeClr val="accent1"/>
        </a:buClr>
        <a:buFont typeface="Microsoft Sans Serif" panose="020B0604020202020204" pitchFamily="34" charset="0"/>
        <a:buChar char="-"/>
        <a:defRPr sz="2000" kern="1200">
          <a:solidFill>
            <a:schemeClr val="tx1"/>
          </a:solidFill>
          <a:latin typeface="+mn-lt"/>
          <a:ea typeface="+mn-ea"/>
          <a:cs typeface="+mn-cs"/>
        </a:defRPr>
      </a:lvl8pPr>
      <a:lvl9pPr marL="2268000" indent="-2520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guide id="3" orient="horz" pos="436" userDrawn="1">
          <p15:clr>
            <a:srgbClr val="F26B43"/>
          </p15:clr>
        </p15:guide>
        <p15:guide id="4" orient="horz" pos="550" userDrawn="1">
          <p15:clr>
            <a:srgbClr val="F26B43"/>
          </p15:clr>
        </p15:guide>
        <p15:guide id="5" orient="horz" pos="1185" userDrawn="1">
          <p15:clr>
            <a:srgbClr val="F26B43"/>
          </p15:clr>
        </p15:guide>
        <p15:guide id="6" orient="horz" pos="4088" userDrawn="1">
          <p15:clr>
            <a:srgbClr val="F26B43"/>
          </p15:clr>
        </p15:guide>
        <p15:guide id="7" pos="211" userDrawn="1">
          <p15:clr>
            <a:srgbClr val="F26B43"/>
          </p15:clr>
        </p15:guide>
        <p15:guide id="8" pos="2479" userDrawn="1">
          <p15:clr>
            <a:srgbClr val="F26B43"/>
          </p15:clr>
        </p15:guide>
        <p15:guide id="9" pos="2638" userDrawn="1">
          <p15:clr>
            <a:srgbClr val="F26B43"/>
          </p15:clr>
        </p15:guide>
        <p15:guide id="10" pos="5155" userDrawn="1">
          <p15:clr>
            <a:srgbClr val="F26B43"/>
          </p15:clr>
        </p15:guide>
        <p15:guide id="11" pos="5201" userDrawn="1">
          <p15:clr>
            <a:srgbClr val="F26B43"/>
          </p15:clr>
        </p15:guide>
        <p15:guide id="12" orient="horz" pos="2137" userDrawn="1">
          <p15:clr>
            <a:srgbClr val="F26B43"/>
          </p15:clr>
        </p15:guide>
        <p15:guide id="13" orient="horz" pos="2183" userDrawn="1">
          <p15:clr>
            <a:srgbClr val="F26B43"/>
          </p15:clr>
        </p15:guide>
        <p15:guide id="14" pos="7469" userDrawn="1">
          <p15:clr>
            <a:srgbClr val="F26B43"/>
          </p15:clr>
        </p15:guide>
        <p15:guide id="16" pos="3863" userDrawn="1">
          <p15:clr>
            <a:srgbClr val="F26B43"/>
          </p15:clr>
        </p15:guide>
        <p15:guide id="17" pos="3817" userDrawn="1">
          <p15:clr>
            <a:srgbClr val="F26B43"/>
          </p15:clr>
        </p15:guide>
        <p15:guide id="18" orient="horz" pos="1003" userDrawn="1">
          <p15:clr>
            <a:srgbClr val="F26B43"/>
          </p15:clr>
        </p15:guide>
        <p15:guide id="19" pos="3500" userDrawn="1">
          <p15:clr>
            <a:srgbClr val="F26B43"/>
          </p15:clr>
        </p15:guide>
        <p15:guide id="20" orient="horz" pos="3249" userDrawn="1">
          <p15:clr>
            <a:srgbClr val="F26B43"/>
          </p15:clr>
        </p15:guide>
        <p15:guide id="21" orient="horz" pos="3543" userDrawn="1">
          <p15:clr>
            <a:srgbClr val="F26B43"/>
          </p15:clr>
        </p15:guide>
        <p15:guide id="22" pos="3613" userDrawn="1">
          <p15:clr>
            <a:srgbClr val="F26B43"/>
          </p15:clr>
        </p15:guide>
        <p15:guide id="23" pos="4067" userDrawn="1">
          <p15:clr>
            <a:srgbClr val="F26B43"/>
          </p15:clr>
        </p15:guide>
        <p15:guide id="24" orient="horz" pos="19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 xmlns:a16="http://schemas.microsoft.com/office/drawing/2014/main" id="{7E271A72-C247-4F65-B8FB-90C1B2B667A6}"/>
              </a:ext>
            </a:extLst>
          </p:cNvPr>
          <p:cNvSpPr/>
          <p:nvPr/>
        </p:nvSpPr>
        <p:spPr>
          <a:xfrm>
            <a:off x="0" y="-2"/>
            <a:ext cx="12192000" cy="7429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ekst 1"/>
          <p:cNvSpPr>
            <a:spLocks noGrp="1"/>
          </p:cNvSpPr>
          <p:nvPr>
            <p:ph type="body" sz="quarter" idx="12"/>
          </p:nvPr>
        </p:nvSpPr>
        <p:spPr/>
        <p:txBody>
          <a:bodyPr/>
          <a:lstStyle/>
          <a:p>
            <a:r>
              <a:rPr lang="nl-NL" dirty="0"/>
              <a:t>13-12-2021</a:t>
            </a:r>
          </a:p>
        </p:txBody>
      </p:sp>
      <p:sp>
        <p:nvSpPr>
          <p:cNvPr id="3" name="Titel 2"/>
          <p:cNvSpPr>
            <a:spLocks noGrp="1"/>
          </p:cNvSpPr>
          <p:nvPr>
            <p:ph type="ctrTitle"/>
          </p:nvPr>
        </p:nvSpPr>
        <p:spPr/>
        <p:txBody>
          <a:bodyPr/>
          <a:lstStyle/>
          <a:p>
            <a:r>
              <a:rPr lang="nl-NL" dirty="0"/>
              <a:t>Gooi en vechtstreek</a:t>
            </a:r>
          </a:p>
        </p:txBody>
      </p:sp>
      <p:sp>
        <p:nvSpPr>
          <p:cNvPr id="4" name="Ondertitel 3"/>
          <p:cNvSpPr>
            <a:spLocks noGrp="1"/>
          </p:cNvSpPr>
          <p:nvPr>
            <p:ph type="subTitle" idx="1"/>
          </p:nvPr>
        </p:nvSpPr>
        <p:spPr/>
        <p:txBody>
          <a:bodyPr/>
          <a:lstStyle/>
          <a:p>
            <a:r>
              <a:rPr lang="nl-NL" dirty="0"/>
              <a:t>Regiopodium Ruimte voor </a:t>
            </a:r>
            <a:r>
              <a:rPr lang="nl-NL" dirty="0" smtClean="0"/>
              <a:t>werk</a:t>
            </a:r>
            <a:endParaRPr lang="nl-NL" dirty="0"/>
          </a:p>
        </p:txBody>
      </p:sp>
      <p:pic>
        <p:nvPicPr>
          <p:cNvPr id="1026" name="Picture 2" descr="Regio Gooi en Vechtstreek logo">
            <a:extLst>
              <a:ext uri="{FF2B5EF4-FFF2-40B4-BE49-F238E27FC236}">
                <a16:creationId xmlns="" xmlns:a16="http://schemas.microsoft.com/office/drawing/2014/main" id="{5397C39E-2F46-4462-8C45-ECBA44538A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026" y="66675"/>
            <a:ext cx="2759249" cy="62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033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92647DC-F139-4BB4-8672-E629CA5CFACA}"/>
              </a:ext>
            </a:extLst>
          </p:cNvPr>
          <p:cNvSpPr>
            <a:spLocks noGrp="1"/>
          </p:cNvSpPr>
          <p:nvPr>
            <p:ph type="title"/>
          </p:nvPr>
        </p:nvSpPr>
        <p:spPr/>
        <p:txBody>
          <a:bodyPr/>
          <a:lstStyle/>
          <a:p>
            <a:r>
              <a:rPr lang="nl-NL" dirty="0"/>
              <a:t>Plan van aanpak</a:t>
            </a:r>
          </a:p>
        </p:txBody>
      </p:sp>
      <p:sp>
        <p:nvSpPr>
          <p:cNvPr id="4" name="Tijdelijke aanduiding voor inhoud 3">
            <a:extLst>
              <a:ext uri="{FF2B5EF4-FFF2-40B4-BE49-F238E27FC236}">
                <a16:creationId xmlns="" xmlns:a16="http://schemas.microsoft.com/office/drawing/2014/main" id="{8541806F-0382-41D8-8520-50B74C3C4002}"/>
              </a:ext>
            </a:extLst>
          </p:cNvPr>
          <p:cNvSpPr>
            <a:spLocks noGrp="1"/>
          </p:cNvSpPr>
          <p:nvPr>
            <p:ph sz="quarter" idx="10"/>
          </p:nvPr>
        </p:nvSpPr>
        <p:spPr>
          <a:xfrm>
            <a:off x="334963" y="1593125"/>
            <a:ext cx="11522074" cy="4896575"/>
          </a:xfrm>
        </p:spPr>
        <p:txBody>
          <a:bodyPr/>
          <a:lstStyle/>
          <a:p>
            <a:pPr marL="0" indent="0">
              <a:buNone/>
            </a:pPr>
            <a:r>
              <a:rPr lang="nl-NL" sz="2400" i="1" dirty="0"/>
              <a:t>Fase </a:t>
            </a:r>
            <a:r>
              <a:rPr lang="nl-NL" sz="2400" i="1" dirty="0" smtClean="0"/>
              <a:t>3: </a:t>
            </a:r>
            <a:r>
              <a:rPr lang="nl-NL" sz="2400" i="1" dirty="0"/>
              <a:t>Concrete instrumenten</a:t>
            </a:r>
            <a:r>
              <a:rPr lang="nl-NL" sz="2400" i="1" dirty="0" smtClean="0"/>
              <a:t>:</a:t>
            </a:r>
            <a:endParaRPr lang="nl-NL" sz="2400" dirty="0"/>
          </a:p>
          <a:p>
            <a:pPr marL="0" indent="0">
              <a:buNone/>
            </a:pPr>
            <a:r>
              <a:rPr lang="nl-NL" sz="2400" dirty="0"/>
              <a:t>De vertaling van fase 2 (en deels fase1) in </a:t>
            </a:r>
            <a:r>
              <a:rPr lang="nl-NL" sz="2400" dirty="0" smtClean="0"/>
              <a:t>juridisch houdbaar, uitvoerbaar en breed gedragen instrumentarium.</a:t>
            </a:r>
          </a:p>
          <a:p>
            <a:pPr marL="0" indent="0">
              <a:buNone/>
            </a:pPr>
            <a:r>
              <a:rPr lang="nl-NL" sz="2400" dirty="0" smtClean="0"/>
              <a:t>Accent op regelingen </a:t>
            </a:r>
            <a:r>
              <a:rPr lang="nl-NL" sz="2400" dirty="0"/>
              <a:t>met als uitgangspunt stimuleren (honing), maar </a:t>
            </a:r>
            <a:r>
              <a:rPr lang="nl-NL" sz="2400" dirty="0" smtClean="0"/>
              <a:t>waar nodig ook </a:t>
            </a:r>
            <a:r>
              <a:rPr lang="nl-NL" sz="2400" dirty="0"/>
              <a:t>een slot op de deur (azijn).</a:t>
            </a:r>
          </a:p>
          <a:p>
            <a:pPr marL="0" indent="0">
              <a:buNone/>
            </a:pPr>
            <a:r>
              <a:rPr lang="nl-NL" sz="2400" dirty="0" smtClean="0"/>
              <a:t>Bijzondere aandacht voor samenhang en afstemming: lokaal (Omgevingsvisies), </a:t>
            </a:r>
            <a:r>
              <a:rPr lang="nl-NL" sz="2400" dirty="0"/>
              <a:t>regionaal </a:t>
            </a:r>
            <a:r>
              <a:rPr lang="nl-NL" sz="2400" dirty="0" smtClean="0"/>
              <a:t>(RSA) en </a:t>
            </a:r>
            <a:r>
              <a:rPr lang="nl-NL" sz="2400" dirty="0"/>
              <a:t>bovenregionaal (MRA, Provincie en Rijk</a:t>
            </a:r>
            <a:r>
              <a:rPr lang="nl-NL" sz="2400" dirty="0" smtClean="0"/>
              <a:t>).</a:t>
            </a:r>
          </a:p>
          <a:p>
            <a:pPr marL="0" indent="0">
              <a:buNone/>
            </a:pPr>
            <a:endParaRPr lang="nl-NL" sz="2400" dirty="0"/>
          </a:p>
          <a:p>
            <a:pPr marL="0" indent="0">
              <a:buNone/>
            </a:pPr>
            <a:r>
              <a:rPr lang="nl-NL" sz="2400" i="1" dirty="0" smtClean="0"/>
              <a:t>Resultaat fase 3:</a:t>
            </a:r>
          </a:p>
          <a:p>
            <a:pPr marL="0" indent="0">
              <a:buNone/>
            </a:pPr>
            <a:r>
              <a:rPr lang="nl-NL" sz="2400" dirty="0" smtClean="0"/>
              <a:t>Een samenhangend concreet pakket instrumenten en bijbehorende voorzieningen, waarmee de regiogemeenten samen voldoende ruimte voor werk kunnen realiseren en behouden.</a:t>
            </a:r>
            <a:endParaRPr lang="nl-NL" sz="2400" dirty="0"/>
          </a:p>
        </p:txBody>
      </p:sp>
    </p:spTree>
    <p:extLst>
      <p:ext uri="{BB962C8B-B14F-4D97-AF65-F5344CB8AC3E}">
        <p14:creationId xmlns:p14="http://schemas.microsoft.com/office/powerpoint/2010/main" val="4026554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56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92647DC-F139-4BB4-8672-E629CA5CFACA}"/>
              </a:ext>
            </a:extLst>
          </p:cNvPr>
          <p:cNvSpPr>
            <a:spLocks noGrp="1"/>
          </p:cNvSpPr>
          <p:nvPr>
            <p:ph type="title"/>
          </p:nvPr>
        </p:nvSpPr>
        <p:spPr/>
        <p:txBody>
          <a:bodyPr/>
          <a:lstStyle/>
          <a:p>
            <a:r>
              <a:rPr lang="nl-NL" dirty="0" smtClean="0"/>
              <a:t>Waarom Nieuw </a:t>
            </a:r>
            <a:r>
              <a:rPr lang="nl-NL" dirty="0"/>
              <a:t>instrumentarium </a:t>
            </a:r>
            <a:r>
              <a:rPr lang="nl-NL" dirty="0" smtClean="0"/>
              <a:t>ruimte voor werk?</a:t>
            </a:r>
            <a:endParaRPr lang="nl-NL" dirty="0">
              <a:highlight>
                <a:srgbClr val="FFFF00"/>
              </a:highlight>
            </a:endParaRPr>
          </a:p>
        </p:txBody>
      </p:sp>
      <p:sp>
        <p:nvSpPr>
          <p:cNvPr id="3" name="Tijdelijke aanduiding voor inhoud 2">
            <a:extLst>
              <a:ext uri="{FF2B5EF4-FFF2-40B4-BE49-F238E27FC236}">
                <a16:creationId xmlns="" xmlns:a16="http://schemas.microsoft.com/office/drawing/2014/main" id="{13175B0C-9C26-4DC5-AD25-2D4809690087}"/>
              </a:ext>
            </a:extLst>
          </p:cNvPr>
          <p:cNvSpPr>
            <a:spLocks noGrp="1"/>
          </p:cNvSpPr>
          <p:nvPr>
            <p:ph sz="quarter" idx="10"/>
          </p:nvPr>
        </p:nvSpPr>
        <p:spPr/>
        <p:txBody>
          <a:bodyPr/>
          <a:lstStyle/>
          <a:p>
            <a:r>
              <a:rPr lang="nl-NL" sz="2400" dirty="0" smtClean="0"/>
              <a:t>Urgentie ruimte voor werk.</a:t>
            </a:r>
          </a:p>
          <a:p>
            <a:endParaRPr lang="nl-NL" sz="2400" dirty="0"/>
          </a:p>
          <a:p>
            <a:r>
              <a:rPr lang="nl-NL" sz="2400" dirty="0"/>
              <a:t>Toelichting </a:t>
            </a:r>
            <a:r>
              <a:rPr lang="nl-NL" sz="2400" dirty="0" smtClean="0"/>
              <a:t>Projectplan ruimte voor werk.</a:t>
            </a:r>
            <a:endParaRPr lang="nl-NL" sz="2400" dirty="0"/>
          </a:p>
          <a:p>
            <a:endParaRPr lang="nl-NL" sz="2400" dirty="0"/>
          </a:p>
          <a:p>
            <a:pPr marL="0" indent="0">
              <a:buNone/>
            </a:pPr>
            <a:endParaRPr lang="nl-NL" sz="2400" dirty="0"/>
          </a:p>
        </p:txBody>
      </p:sp>
      <p:pic>
        <p:nvPicPr>
          <p:cNvPr id="4" name="Afbeelding 3">
            <a:extLst>
              <a:ext uri="{FF2B5EF4-FFF2-40B4-BE49-F238E27FC236}">
                <a16:creationId xmlns="" xmlns:a16="http://schemas.microsoft.com/office/drawing/2014/main" id="{08EBC80C-AC7F-4B85-985C-E294B1FBACB3}"/>
              </a:ext>
            </a:extLst>
          </p:cNvPr>
          <p:cNvPicPr>
            <a:picLocks noChangeAspect="1"/>
          </p:cNvPicPr>
          <p:nvPr/>
        </p:nvPicPr>
        <p:blipFill rotWithShape="1">
          <a:blip r:embed="rId2"/>
          <a:srcRect l="30556" r="24864"/>
          <a:stretch/>
        </p:blipFill>
        <p:spPr>
          <a:xfrm>
            <a:off x="8023538" y="1588296"/>
            <a:ext cx="4058992" cy="5248707"/>
          </a:xfrm>
          <a:prstGeom prst="rect">
            <a:avLst/>
          </a:prstGeom>
        </p:spPr>
      </p:pic>
    </p:spTree>
    <p:extLst>
      <p:ext uri="{BB962C8B-B14F-4D97-AF65-F5344CB8AC3E}">
        <p14:creationId xmlns:p14="http://schemas.microsoft.com/office/powerpoint/2010/main" val="81498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92647DC-F139-4BB4-8672-E629CA5CFACA}"/>
              </a:ext>
            </a:extLst>
          </p:cNvPr>
          <p:cNvSpPr>
            <a:spLocks noGrp="1"/>
          </p:cNvSpPr>
          <p:nvPr>
            <p:ph type="title"/>
          </p:nvPr>
        </p:nvSpPr>
        <p:spPr/>
        <p:txBody>
          <a:bodyPr/>
          <a:lstStyle/>
          <a:p>
            <a:r>
              <a:rPr lang="nl-NL" dirty="0"/>
              <a:t>Urgentie ruimte voor </a:t>
            </a:r>
            <a:r>
              <a:rPr lang="nl-NL" dirty="0" smtClean="0"/>
              <a:t>werk</a:t>
            </a:r>
            <a:endParaRPr lang="nl-NL" dirty="0"/>
          </a:p>
        </p:txBody>
      </p:sp>
      <p:sp>
        <p:nvSpPr>
          <p:cNvPr id="4" name="Tijdelijke aanduiding voor inhoud 3">
            <a:extLst>
              <a:ext uri="{FF2B5EF4-FFF2-40B4-BE49-F238E27FC236}">
                <a16:creationId xmlns="" xmlns:a16="http://schemas.microsoft.com/office/drawing/2014/main" id="{8541806F-0382-41D8-8520-50B74C3C4002}"/>
              </a:ext>
            </a:extLst>
          </p:cNvPr>
          <p:cNvSpPr>
            <a:spLocks noGrp="1"/>
          </p:cNvSpPr>
          <p:nvPr>
            <p:ph sz="quarter" idx="10"/>
          </p:nvPr>
        </p:nvSpPr>
        <p:spPr>
          <a:xfrm>
            <a:off x="334964" y="1881188"/>
            <a:ext cx="6218235" cy="4608512"/>
          </a:xfrm>
        </p:spPr>
        <p:txBody>
          <a:bodyPr/>
          <a:lstStyle/>
          <a:p>
            <a:pPr marL="0" indent="0">
              <a:buNone/>
            </a:pPr>
            <a:r>
              <a:rPr lang="nl-NL" sz="2400" b="1" dirty="0"/>
              <a:t>Schevere woon-werkbalans Gooi en Vechtstreek</a:t>
            </a:r>
          </a:p>
          <a:p>
            <a:r>
              <a:rPr lang="nl-NL" sz="2400" dirty="0"/>
              <a:t>In periode 2011-2020 beroepsbevolking meer toegenomen dan aantal banen: factor van 0,9 naar </a:t>
            </a:r>
            <a:r>
              <a:rPr lang="nl-NL" sz="2400" dirty="0" smtClean="0"/>
              <a:t>0,8.</a:t>
            </a:r>
            <a:endParaRPr lang="nl-NL" sz="2400" dirty="0"/>
          </a:p>
          <a:p>
            <a:r>
              <a:rPr lang="nl-NL" sz="2400" dirty="0"/>
              <a:t>Er zijn nu ca 113.000 </a:t>
            </a:r>
            <a:r>
              <a:rPr lang="nl-NL" sz="2400" dirty="0" smtClean="0"/>
              <a:t>banen (van minimaal 12u p.w.).</a:t>
            </a:r>
            <a:endParaRPr lang="nl-NL" sz="2400" dirty="0"/>
          </a:p>
          <a:p>
            <a:r>
              <a:rPr lang="nl-NL" sz="2400" dirty="0"/>
              <a:t>Voor balans beroepsbevolking-banen (factor 1) meer dan 20.000 extra banen </a:t>
            </a:r>
            <a:r>
              <a:rPr lang="nl-NL" sz="2400" dirty="0" smtClean="0"/>
              <a:t>nodig.</a:t>
            </a:r>
          </a:p>
          <a:p>
            <a:r>
              <a:rPr lang="nl-NL" sz="2400" dirty="0" smtClean="0"/>
              <a:t>Er wordt de komende  jaren een aanzienlijk aantal nieuwe woningen in de regio gerealiseerd. </a:t>
            </a:r>
            <a:endParaRPr lang="nl-NL" sz="2400" dirty="0"/>
          </a:p>
          <a:p>
            <a:pPr marL="0" indent="0">
              <a:buNone/>
            </a:pPr>
            <a:endParaRPr lang="nl-NL" sz="2400" dirty="0"/>
          </a:p>
        </p:txBody>
      </p:sp>
      <p:graphicFrame>
        <p:nvGraphicFramePr>
          <p:cNvPr id="9" name="Grafiek 8">
            <a:extLst>
              <a:ext uri="{FF2B5EF4-FFF2-40B4-BE49-F238E27FC236}">
                <a16:creationId xmlns="" xmlns:a16="http://schemas.microsoft.com/office/drawing/2014/main" id="{FEB845FF-4B08-4B34-BFC9-D5826072A467}"/>
              </a:ext>
            </a:extLst>
          </p:cNvPr>
          <p:cNvGraphicFramePr>
            <a:graphicFrameLocks/>
          </p:cNvGraphicFramePr>
          <p:nvPr>
            <p:extLst>
              <p:ext uri="{D42A27DB-BD31-4B8C-83A1-F6EECF244321}">
                <p14:modId xmlns:p14="http://schemas.microsoft.com/office/powerpoint/2010/main" val="2676121456"/>
              </p:ext>
            </p:extLst>
          </p:nvPr>
        </p:nvGraphicFramePr>
        <p:xfrm>
          <a:off x="6629400" y="1303867"/>
          <a:ext cx="5384800" cy="509693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hoek 2"/>
          <p:cNvSpPr/>
          <p:nvPr/>
        </p:nvSpPr>
        <p:spPr>
          <a:xfrm>
            <a:off x="8249335" y="6177134"/>
            <a:ext cx="342078" cy="105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17004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92647DC-F139-4BB4-8672-E629CA5CFACA}"/>
              </a:ext>
            </a:extLst>
          </p:cNvPr>
          <p:cNvSpPr>
            <a:spLocks noGrp="1"/>
          </p:cNvSpPr>
          <p:nvPr>
            <p:ph type="title"/>
          </p:nvPr>
        </p:nvSpPr>
        <p:spPr/>
        <p:txBody>
          <a:bodyPr/>
          <a:lstStyle/>
          <a:p>
            <a:r>
              <a:rPr lang="nl-NL" dirty="0"/>
              <a:t>Urgentie ruimte voor </a:t>
            </a:r>
            <a:r>
              <a:rPr lang="nl-NL" dirty="0" smtClean="0"/>
              <a:t>werk</a:t>
            </a:r>
            <a:endParaRPr lang="nl-NL" dirty="0"/>
          </a:p>
        </p:txBody>
      </p:sp>
      <p:sp>
        <p:nvSpPr>
          <p:cNvPr id="4" name="Tijdelijke aanduiding voor inhoud 3">
            <a:extLst>
              <a:ext uri="{FF2B5EF4-FFF2-40B4-BE49-F238E27FC236}">
                <a16:creationId xmlns="" xmlns:a16="http://schemas.microsoft.com/office/drawing/2014/main" id="{8541806F-0382-41D8-8520-50B74C3C4002}"/>
              </a:ext>
            </a:extLst>
          </p:cNvPr>
          <p:cNvSpPr>
            <a:spLocks noGrp="1"/>
          </p:cNvSpPr>
          <p:nvPr>
            <p:ph sz="quarter" idx="10"/>
          </p:nvPr>
        </p:nvSpPr>
        <p:spPr>
          <a:xfrm>
            <a:off x="334964" y="1881188"/>
            <a:ext cx="6109903" cy="4608512"/>
          </a:xfrm>
        </p:spPr>
        <p:txBody>
          <a:bodyPr/>
          <a:lstStyle/>
          <a:p>
            <a:pPr marL="0" indent="0">
              <a:buNone/>
            </a:pPr>
            <a:r>
              <a:rPr lang="nl-NL" sz="2400" b="1" dirty="0"/>
              <a:t>Prognoses Gooi- en Vechtstreek (2019)</a:t>
            </a:r>
          </a:p>
          <a:p>
            <a:pPr>
              <a:buFont typeface="Wingdings" panose="05000000000000000000" pitchFamily="2" charset="2"/>
              <a:buChar char="à"/>
            </a:pPr>
            <a:r>
              <a:rPr lang="nl-NL" sz="2400" dirty="0">
                <a:sym typeface="Wingdings" panose="05000000000000000000" pitchFamily="2" charset="2"/>
              </a:rPr>
              <a:t>Zelfs in scenario hoog hooguit sprake van stabiel aantal </a:t>
            </a:r>
            <a:r>
              <a:rPr lang="nl-NL" sz="2400" dirty="0" smtClean="0">
                <a:sym typeface="Wingdings" panose="05000000000000000000" pitchFamily="2" charset="2"/>
              </a:rPr>
              <a:t>banen.</a:t>
            </a:r>
            <a:endParaRPr lang="nl-NL" sz="2400" dirty="0">
              <a:sym typeface="Wingdings" panose="05000000000000000000" pitchFamily="2" charset="2"/>
            </a:endParaRPr>
          </a:p>
          <a:p>
            <a:pPr>
              <a:buFont typeface="Wingdings" panose="05000000000000000000" pitchFamily="2" charset="2"/>
              <a:buChar char="à"/>
            </a:pPr>
            <a:r>
              <a:rPr lang="nl-NL" sz="2400" dirty="0">
                <a:sym typeface="Wingdings" panose="05000000000000000000" pitchFamily="2" charset="2"/>
              </a:rPr>
              <a:t>Niets doen kan leiden tot sterke afname </a:t>
            </a:r>
            <a:r>
              <a:rPr lang="nl-NL" sz="2400" dirty="0" smtClean="0">
                <a:sym typeface="Wingdings" panose="05000000000000000000" pitchFamily="2" charset="2"/>
              </a:rPr>
              <a:t>banen.</a:t>
            </a:r>
          </a:p>
          <a:p>
            <a:pPr marL="0" indent="0">
              <a:buNone/>
            </a:pPr>
            <a:endParaRPr lang="nl-NL" sz="2400" dirty="0"/>
          </a:p>
          <a:p>
            <a:pPr marL="0" indent="0">
              <a:buNone/>
            </a:pPr>
            <a:r>
              <a:rPr lang="nl-NL" sz="1800" dirty="0" smtClean="0"/>
              <a:t>Alleen WLO scenario hoog (met hoge economische groei) kan afname van werkgelegenheid stoppen.</a:t>
            </a:r>
            <a:endParaRPr lang="nl-NL" sz="1800" dirty="0"/>
          </a:p>
        </p:txBody>
      </p:sp>
      <p:pic>
        <p:nvPicPr>
          <p:cNvPr id="7" name="Afbeelding 6">
            <a:extLst>
              <a:ext uri="{FF2B5EF4-FFF2-40B4-BE49-F238E27FC236}">
                <a16:creationId xmlns="" xmlns:a16="http://schemas.microsoft.com/office/drawing/2014/main" id="{33700CA7-E797-4EBB-AF18-108857FA53C1}"/>
              </a:ext>
            </a:extLst>
          </p:cNvPr>
          <p:cNvPicPr>
            <a:picLocks noChangeAspect="1"/>
          </p:cNvPicPr>
          <p:nvPr/>
        </p:nvPicPr>
        <p:blipFill rotWithShape="1">
          <a:blip r:embed="rId3"/>
          <a:srcRect b="369"/>
          <a:stretch/>
        </p:blipFill>
        <p:spPr>
          <a:xfrm>
            <a:off x="6444867" y="1881189"/>
            <a:ext cx="5503866" cy="4243122"/>
          </a:xfrm>
          <a:prstGeom prst="rect">
            <a:avLst/>
          </a:prstGeom>
        </p:spPr>
      </p:pic>
      <p:sp>
        <p:nvSpPr>
          <p:cNvPr id="6" name="Tijdelijke aanduiding voor inhoud 3">
            <a:extLst>
              <a:ext uri="{FF2B5EF4-FFF2-40B4-BE49-F238E27FC236}">
                <a16:creationId xmlns="" xmlns:a16="http://schemas.microsoft.com/office/drawing/2014/main" id="{0BD489CD-1A10-4E65-AC05-B9D7D23AA2DE}"/>
              </a:ext>
            </a:extLst>
          </p:cNvPr>
          <p:cNvSpPr txBox="1">
            <a:spLocks/>
          </p:cNvSpPr>
          <p:nvPr/>
        </p:nvSpPr>
        <p:spPr>
          <a:xfrm>
            <a:off x="6444867" y="6247078"/>
            <a:ext cx="5628599" cy="365390"/>
          </a:xfrm>
          <a:prstGeom prst="rect">
            <a:avLst/>
          </a:prstGeom>
        </p:spPr>
        <p:txBody>
          <a:bodyPr vert="horz" lIns="0" tIns="0" rIns="0" bIns="0" rtlCol="0">
            <a:noAutofit/>
          </a:bodyPr>
          <a:lstStyle>
            <a:lvl1pPr marL="252000" indent="-2520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04000" indent="-252000" algn="l" defTabSz="914400" rtl="0" eaLnBrk="1" latinLnBrk="0" hangingPunct="1">
              <a:lnSpc>
                <a:spcPct val="90000"/>
              </a:lnSpc>
              <a:spcBef>
                <a:spcPts val="500"/>
              </a:spcBef>
              <a:buClr>
                <a:schemeClr val="accent1"/>
              </a:buClr>
              <a:buFont typeface="Microsoft Sans Serif" panose="020B0604020202020204" pitchFamily="34" charset="0"/>
              <a:buChar char="-"/>
              <a:defRPr sz="2400" kern="1200">
                <a:solidFill>
                  <a:schemeClr val="tx1"/>
                </a:solidFill>
                <a:latin typeface="+mn-lt"/>
                <a:ea typeface="+mn-ea"/>
                <a:cs typeface="+mn-cs"/>
              </a:defRPr>
            </a:lvl2pPr>
            <a:lvl3pPr marL="756000" indent="-2520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90000"/>
              </a:lnSpc>
              <a:spcBef>
                <a:spcPts val="500"/>
              </a:spcBef>
              <a:buClr>
                <a:schemeClr val="accent1"/>
              </a:buClr>
              <a:buFont typeface="Microsoft Sans Serif" panose="020B0604020202020204" pitchFamily="34" charset="0"/>
              <a:buChar char="-"/>
              <a:defRPr sz="2000" kern="1200">
                <a:solidFill>
                  <a:schemeClr val="tx1"/>
                </a:solidFill>
                <a:latin typeface="+mn-lt"/>
                <a:ea typeface="+mn-ea"/>
                <a:cs typeface="+mn-cs"/>
              </a:defRPr>
            </a:lvl4pPr>
            <a:lvl5pPr marL="1260000" indent="-2520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512000" indent="-252000" algn="l" defTabSz="914400" rtl="0" eaLnBrk="1" latinLnBrk="0" hangingPunct="1">
              <a:lnSpc>
                <a:spcPct val="90000"/>
              </a:lnSpc>
              <a:spcBef>
                <a:spcPts val="500"/>
              </a:spcBef>
              <a:buClr>
                <a:schemeClr val="accent1"/>
              </a:buClr>
              <a:buFont typeface="Microsoft Sans Serif" panose="020B0604020202020204" pitchFamily="34" charset="0"/>
              <a:buChar char="-"/>
              <a:defRPr sz="2000" kern="1200">
                <a:solidFill>
                  <a:schemeClr val="tx1"/>
                </a:solidFill>
                <a:latin typeface="+mn-lt"/>
                <a:ea typeface="+mn-ea"/>
                <a:cs typeface="+mn-cs"/>
              </a:defRPr>
            </a:lvl6pPr>
            <a:lvl7pPr marL="1764000" indent="-2520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7pPr>
            <a:lvl8pPr marL="2016000" indent="-252000" algn="l" defTabSz="914400" rtl="0" eaLnBrk="1" latinLnBrk="0" hangingPunct="1">
              <a:lnSpc>
                <a:spcPct val="90000"/>
              </a:lnSpc>
              <a:spcBef>
                <a:spcPts val="500"/>
              </a:spcBef>
              <a:buClr>
                <a:schemeClr val="accent1"/>
              </a:buClr>
              <a:buFont typeface="Microsoft Sans Serif" panose="020B0604020202020204" pitchFamily="34" charset="0"/>
              <a:buChar char="-"/>
              <a:defRPr sz="2000" kern="1200">
                <a:solidFill>
                  <a:schemeClr val="tx1"/>
                </a:solidFill>
                <a:latin typeface="+mn-lt"/>
                <a:ea typeface="+mn-ea"/>
                <a:cs typeface="+mn-cs"/>
              </a:defRPr>
            </a:lvl8pPr>
            <a:lvl9pPr marL="2268000" indent="-2520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400" b="1" dirty="0"/>
              <a:t>Bron: Actualisatie vraagraming MRA, deelgebied Gooi en Vechtstreek (2019)  </a:t>
            </a:r>
            <a:endParaRPr lang="nl-NL" sz="1400" dirty="0"/>
          </a:p>
        </p:txBody>
      </p:sp>
      <p:sp>
        <p:nvSpPr>
          <p:cNvPr id="3" name="Rechthoek 2"/>
          <p:cNvSpPr/>
          <p:nvPr/>
        </p:nvSpPr>
        <p:spPr>
          <a:xfrm>
            <a:off x="6499476" y="5946889"/>
            <a:ext cx="2085359" cy="177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37046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92647DC-F139-4BB4-8672-E629CA5CFACA}"/>
              </a:ext>
            </a:extLst>
          </p:cNvPr>
          <p:cNvSpPr>
            <a:spLocks noGrp="1"/>
          </p:cNvSpPr>
          <p:nvPr>
            <p:ph type="title"/>
          </p:nvPr>
        </p:nvSpPr>
        <p:spPr/>
        <p:txBody>
          <a:bodyPr/>
          <a:lstStyle/>
          <a:p>
            <a:r>
              <a:rPr lang="nl-NL" dirty="0"/>
              <a:t>Urgentie ruimte voor </a:t>
            </a:r>
            <a:r>
              <a:rPr lang="nl-NL" dirty="0" smtClean="0"/>
              <a:t>werk</a:t>
            </a:r>
            <a:endParaRPr lang="nl-NL" dirty="0"/>
          </a:p>
        </p:txBody>
      </p:sp>
      <p:sp>
        <p:nvSpPr>
          <p:cNvPr id="4" name="Tijdelijke aanduiding voor inhoud 3">
            <a:extLst>
              <a:ext uri="{FF2B5EF4-FFF2-40B4-BE49-F238E27FC236}">
                <a16:creationId xmlns="" xmlns:a16="http://schemas.microsoft.com/office/drawing/2014/main" id="{8541806F-0382-41D8-8520-50B74C3C4002}"/>
              </a:ext>
            </a:extLst>
          </p:cNvPr>
          <p:cNvSpPr>
            <a:spLocks noGrp="1"/>
          </p:cNvSpPr>
          <p:nvPr>
            <p:ph sz="quarter" idx="10"/>
          </p:nvPr>
        </p:nvSpPr>
        <p:spPr/>
        <p:txBody>
          <a:bodyPr/>
          <a:lstStyle/>
          <a:p>
            <a:pPr marL="0" indent="0">
              <a:buNone/>
            </a:pPr>
            <a:r>
              <a:rPr lang="nl-NL" sz="2400" b="1" dirty="0" smtClean="0"/>
              <a:t>Bij ongewijzigd beleid ontstaat afname van werkgelegenheid</a:t>
            </a:r>
            <a:r>
              <a:rPr lang="nl-NL" sz="2400" dirty="0" smtClean="0"/>
              <a:t>. </a:t>
            </a:r>
          </a:p>
          <a:p>
            <a:pPr marL="0" indent="0">
              <a:buNone/>
            </a:pPr>
            <a:r>
              <a:rPr lang="nl-NL" sz="2400" dirty="0" smtClean="0"/>
              <a:t>Dat blijkt onder andere uit: </a:t>
            </a:r>
          </a:p>
          <a:p>
            <a:r>
              <a:rPr lang="nl-NL" sz="2400" dirty="0" smtClean="0"/>
              <a:t>Onderzoek </a:t>
            </a:r>
            <a:r>
              <a:rPr lang="nl-NL" sz="2400" dirty="0"/>
              <a:t>wonen en werken, verdieping </a:t>
            </a:r>
            <a:r>
              <a:rPr lang="nl-NL" sz="2400" dirty="0" err="1"/>
              <a:t>tbv</a:t>
            </a:r>
            <a:r>
              <a:rPr lang="nl-NL" sz="2400" dirty="0"/>
              <a:t> ontwikkelperspectieven (Rho, 2019</a:t>
            </a:r>
            <a:r>
              <a:rPr lang="nl-NL" sz="2400" dirty="0" smtClean="0"/>
              <a:t>). </a:t>
            </a:r>
            <a:endParaRPr lang="nl-NL" sz="2400" dirty="0"/>
          </a:p>
          <a:p>
            <a:r>
              <a:rPr lang="nl-NL" sz="2400" dirty="0" smtClean="0"/>
              <a:t>Analyse </a:t>
            </a:r>
            <a:r>
              <a:rPr lang="nl-NL" sz="2400" dirty="0"/>
              <a:t>werklocaties Gooi en Vechtstreek, economische potentie (</a:t>
            </a:r>
            <a:r>
              <a:rPr lang="nl-NL" sz="2400" dirty="0" err="1"/>
              <a:t>Ecorys</a:t>
            </a:r>
            <a:r>
              <a:rPr lang="nl-NL" sz="2400" dirty="0"/>
              <a:t>, 2020</a:t>
            </a:r>
            <a:r>
              <a:rPr lang="nl-NL" sz="2400" dirty="0" smtClean="0"/>
              <a:t>).</a:t>
            </a:r>
          </a:p>
          <a:p>
            <a:pPr lvl="0">
              <a:buClr>
                <a:srgbClr val="C8007C"/>
              </a:buClr>
            </a:pPr>
            <a:r>
              <a:rPr lang="nl-NL" sz="2400" dirty="0">
                <a:solidFill>
                  <a:prstClr val="black"/>
                </a:solidFill>
              </a:rPr>
              <a:t>Kansenkaart werklocaties (BVR, 2020</a:t>
            </a:r>
            <a:r>
              <a:rPr lang="nl-NL" sz="2400" dirty="0" smtClean="0">
                <a:solidFill>
                  <a:prstClr val="black"/>
                </a:solidFill>
              </a:rPr>
              <a:t>).</a:t>
            </a:r>
            <a:endParaRPr lang="nl-NL" sz="2400" dirty="0"/>
          </a:p>
          <a:p>
            <a:r>
              <a:rPr lang="nl-NL" sz="2400" dirty="0"/>
              <a:t>Economisch profiel MRA-verband (2021</a:t>
            </a:r>
            <a:r>
              <a:rPr lang="nl-NL" sz="2400" dirty="0" smtClean="0"/>
              <a:t>).</a:t>
            </a:r>
            <a:endParaRPr lang="nl-NL" sz="2400" dirty="0"/>
          </a:p>
          <a:p>
            <a:r>
              <a:rPr lang="nl-NL" sz="2400" dirty="0"/>
              <a:t>Koersdocument (2021</a:t>
            </a:r>
            <a:r>
              <a:rPr lang="nl-NL" sz="2400" dirty="0" smtClean="0"/>
              <a:t>).</a:t>
            </a:r>
            <a:endParaRPr lang="nl-NL" sz="2400" dirty="0"/>
          </a:p>
          <a:p>
            <a:r>
              <a:rPr lang="nl-NL" sz="2400" dirty="0"/>
              <a:t>Recente documenten en praktijkervaringen verschillende </a:t>
            </a:r>
            <a:r>
              <a:rPr lang="nl-NL" sz="2400" dirty="0" smtClean="0"/>
              <a:t>gemeenten.</a:t>
            </a:r>
            <a:endParaRPr lang="nl-NL" sz="2400" dirty="0"/>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4200586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negatieve effecten van afname locaties voor werk in de regio</a:t>
            </a:r>
            <a:endParaRPr lang="nl-NL" dirty="0"/>
          </a:p>
        </p:txBody>
      </p:sp>
      <p:sp>
        <p:nvSpPr>
          <p:cNvPr id="3" name="Tijdelijke aanduiding voor inhoud 2"/>
          <p:cNvSpPr>
            <a:spLocks noGrp="1"/>
          </p:cNvSpPr>
          <p:nvPr>
            <p:ph sz="quarter" idx="10"/>
          </p:nvPr>
        </p:nvSpPr>
        <p:spPr/>
        <p:txBody>
          <a:bodyPr/>
          <a:lstStyle/>
          <a:p>
            <a:r>
              <a:rPr lang="nl-NL" sz="2400" dirty="0" smtClean="0"/>
              <a:t>Toename pendel &gt; toename congestie op wegennetwerk.</a:t>
            </a:r>
          </a:p>
          <a:p>
            <a:r>
              <a:rPr lang="nl-NL" sz="2400" dirty="0" smtClean="0"/>
              <a:t>Toename “mismatch” arbeidsmarkt voor vooral praktijkgeschoolden &gt; toename werkloosheid en tekorten op BUIG gelden.</a:t>
            </a:r>
          </a:p>
          <a:p>
            <a:r>
              <a:rPr lang="nl-NL" sz="2400" dirty="0" smtClean="0"/>
              <a:t>Verlies spin-off van bedrijvigheid (indirecte werkgelegenheid).</a:t>
            </a:r>
          </a:p>
          <a:p>
            <a:r>
              <a:rPr lang="nl-NL" sz="2400" dirty="0" smtClean="0"/>
              <a:t>Verlies van voorzieningenniveau (vooral in kleinere kernen).</a:t>
            </a:r>
          </a:p>
          <a:p>
            <a:r>
              <a:rPr lang="nl-NL" sz="2400" dirty="0" smtClean="0"/>
              <a:t>Verlies van</a:t>
            </a:r>
            <a:r>
              <a:rPr lang="nl-NL" sz="2400" dirty="0"/>
              <a:t> </a:t>
            </a:r>
            <a:r>
              <a:rPr lang="nl-NL" sz="2400" dirty="0" smtClean="0"/>
              <a:t>lokale sponsering voor verenigingsleven.</a:t>
            </a:r>
          </a:p>
          <a:p>
            <a:r>
              <a:rPr lang="nl-NL" sz="2400" dirty="0" smtClean="0"/>
              <a:t>Tekort aan (fysieke)ruimte voor belangrijke ambities ten aanzien van energietransitie en circulaire economie.</a:t>
            </a:r>
          </a:p>
          <a:p>
            <a:pPr marL="0" indent="0">
              <a:buNone/>
            </a:pPr>
            <a:endParaRPr lang="nl-NL" dirty="0" smtClean="0"/>
          </a:p>
        </p:txBody>
      </p:sp>
    </p:spTree>
    <p:extLst>
      <p:ext uri="{BB962C8B-B14F-4D97-AF65-F5344CB8AC3E}">
        <p14:creationId xmlns:p14="http://schemas.microsoft.com/office/powerpoint/2010/main" val="303410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92647DC-F139-4BB4-8672-E629CA5CFACA}"/>
              </a:ext>
            </a:extLst>
          </p:cNvPr>
          <p:cNvSpPr>
            <a:spLocks noGrp="1"/>
          </p:cNvSpPr>
          <p:nvPr>
            <p:ph type="title"/>
          </p:nvPr>
        </p:nvSpPr>
        <p:spPr/>
        <p:txBody>
          <a:bodyPr/>
          <a:lstStyle/>
          <a:p>
            <a:r>
              <a:rPr lang="nl-NL" dirty="0" smtClean="0"/>
              <a:t>Hoe behouden we voldoende ruimte voor werk?</a:t>
            </a:r>
            <a:endParaRPr lang="nl-NL" dirty="0"/>
          </a:p>
        </p:txBody>
      </p:sp>
      <p:sp>
        <p:nvSpPr>
          <p:cNvPr id="4" name="Tijdelijke aanduiding voor inhoud 3">
            <a:extLst>
              <a:ext uri="{FF2B5EF4-FFF2-40B4-BE49-F238E27FC236}">
                <a16:creationId xmlns="" xmlns:a16="http://schemas.microsoft.com/office/drawing/2014/main" id="{8541806F-0382-41D8-8520-50B74C3C4002}"/>
              </a:ext>
            </a:extLst>
          </p:cNvPr>
          <p:cNvSpPr>
            <a:spLocks noGrp="1"/>
          </p:cNvSpPr>
          <p:nvPr>
            <p:ph sz="quarter" idx="10"/>
          </p:nvPr>
        </p:nvSpPr>
        <p:spPr/>
        <p:txBody>
          <a:bodyPr/>
          <a:lstStyle/>
          <a:p>
            <a:pPr marL="0" indent="0">
              <a:buNone/>
            </a:pPr>
            <a:r>
              <a:rPr lang="nl-NL" sz="2400" dirty="0" smtClean="0"/>
              <a:t>Transformatiefonds is niet meer passend, daarom:</a:t>
            </a:r>
            <a:endParaRPr lang="nl-NL" sz="2400" dirty="0">
              <a:highlight>
                <a:srgbClr val="FFFF00"/>
              </a:highlight>
            </a:endParaRPr>
          </a:p>
          <a:p>
            <a:r>
              <a:rPr lang="nl-NL" sz="2400" dirty="0"/>
              <a:t>Accent op stimulerende maatregelen en bieden van helpende hand (honing).</a:t>
            </a:r>
          </a:p>
          <a:p>
            <a:r>
              <a:rPr lang="nl-NL" sz="2400" dirty="0"/>
              <a:t>Mogelijkheden voor afdwingen als ambities niet gehaald worden (azijn</a:t>
            </a:r>
            <a:r>
              <a:rPr lang="nl-NL" sz="2400" dirty="0" smtClean="0"/>
              <a:t>).</a:t>
            </a:r>
          </a:p>
          <a:p>
            <a:r>
              <a:rPr lang="nl-NL" sz="2400" dirty="0" smtClean="0"/>
              <a:t>Niet alleen denken in voldoende ruimte maar ook in aantal (passende)arbeidsplaatsen.</a:t>
            </a:r>
            <a:endParaRPr lang="nl-NL" sz="2400" dirty="0"/>
          </a:p>
          <a:p>
            <a:pPr marL="0" indent="0">
              <a:buNone/>
            </a:pPr>
            <a:endParaRPr lang="nl-NL" sz="2400" dirty="0"/>
          </a:p>
          <a:p>
            <a:pPr marL="0" indent="0">
              <a:buNone/>
            </a:pPr>
            <a:r>
              <a:rPr lang="nl-NL" sz="2400" dirty="0"/>
              <a:t>Instrumentarium breed opvatten: </a:t>
            </a:r>
          </a:p>
          <a:p>
            <a:r>
              <a:rPr lang="nl-NL" sz="2400" dirty="0"/>
              <a:t>Regelingen en regels, deels volgend op huidige regeling </a:t>
            </a:r>
            <a:r>
              <a:rPr lang="nl-NL" sz="2400" dirty="0" smtClean="0"/>
              <a:t>Transformatiefonds</a:t>
            </a:r>
            <a:r>
              <a:rPr lang="nl-NL" sz="2400" dirty="0"/>
              <a:t>.</a:t>
            </a:r>
          </a:p>
          <a:p>
            <a:r>
              <a:rPr lang="nl-NL" sz="2400" dirty="0"/>
              <a:t>Begeleiding, meerwaarde vanuit regionale aandacht en kennisopbouw.</a:t>
            </a:r>
          </a:p>
          <a:p>
            <a:r>
              <a:rPr lang="nl-NL" sz="2400" dirty="0"/>
              <a:t>Vrijstellingen en </a:t>
            </a:r>
            <a:r>
              <a:rPr lang="nl-NL" sz="2400" dirty="0" smtClean="0"/>
              <a:t>regelingen</a:t>
            </a:r>
            <a:r>
              <a:rPr lang="nl-NL" sz="2400" dirty="0"/>
              <a:t> </a:t>
            </a:r>
            <a:r>
              <a:rPr lang="nl-NL" sz="2400" dirty="0" smtClean="0"/>
              <a:t>die leiden tot </a:t>
            </a:r>
            <a:r>
              <a:rPr lang="nl-NL" sz="2400" dirty="0"/>
              <a:t>verbetering </a:t>
            </a:r>
            <a:r>
              <a:rPr lang="nl-NL" sz="2400" dirty="0" smtClean="0"/>
              <a:t>van businesscase mét werk.</a:t>
            </a:r>
            <a:endParaRPr lang="nl-NL" sz="2400" dirty="0"/>
          </a:p>
          <a:p>
            <a:pPr marL="0" indent="0">
              <a:buNone/>
            </a:pPr>
            <a:endParaRPr lang="nl-NL" sz="2400" dirty="0"/>
          </a:p>
        </p:txBody>
      </p:sp>
    </p:spTree>
    <p:extLst>
      <p:ext uri="{BB962C8B-B14F-4D97-AF65-F5344CB8AC3E}">
        <p14:creationId xmlns:p14="http://schemas.microsoft.com/office/powerpoint/2010/main" val="114271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92647DC-F139-4BB4-8672-E629CA5CFACA}"/>
              </a:ext>
            </a:extLst>
          </p:cNvPr>
          <p:cNvSpPr>
            <a:spLocks noGrp="1"/>
          </p:cNvSpPr>
          <p:nvPr>
            <p:ph type="title"/>
          </p:nvPr>
        </p:nvSpPr>
        <p:spPr/>
        <p:txBody>
          <a:bodyPr/>
          <a:lstStyle/>
          <a:p>
            <a:r>
              <a:rPr lang="nl-NL" dirty="0"/>
              <a:t>Plan van aanpak</a:t>
            </a:r>
          </a:p>
        </p:txBody>
      </p:sp>
      <p:sp>
        <p:nvSpPr>
          <p:cNvPr id="4" name="Tijdelijke aanduiding voor inhoud 3">
            <a:extLst>
              <a:ext uri="{FF2B5EF4-FFF2-40B4-BE49-F238E27FC236}">
                <a16:creationId xmlns="" xmlns:a16="http://schemas.microsoft.com/office/drawing/2014/main" id="{8541806F-0382-41D8-8520-50B74C3C4002}"/>
              </a:ext>
            </a:extLst>
          </p:cNvPr>
          <p:cNvSpPr>
            <a:spLocks noGrp="1"/>
          </p:cNvSpPr>
          <p:nvPr>
            <p:ph sz="quarter" idx="10"/>
          </p:nvPr>
        </p:nvSpPr>
        <p:spPr>
          <a:xfrm>
            <a:off x="334964" y="1416676"/>
            <a:ext cx="11522074" cy="5073024"/>
          </a:xfrm>
        </p:spPr>
        <p:txBody>
          <a:bodyPr/>
          <a:lstStyle/>
          <a:p>
            <a:pPr marL="0" indent="0">
              <a:buNone/>
            </a:pPr>
            <a:r>
              <a:rPr lang="nl-NL" sz="2400" b="1" dirty="0"/>
              <a:t>Aanpak in 3 fasen</a:t>
            </a:r>
          </a:p>
          <a:p>
            <a:pPr marL="0" indent="0">
              <a:buNone/>
            </a:pPr>
            <a:r>
              <a:rPr lang="nl-NL" sz="2400" i="1" dirty="0"/>
              <a:t>Fase 1: Kansen en opgaven specifieker in beeld brengen (van kwantitatief naar kwalitatief, van theorie naar praktijk, leren van praktijkvoorbeelden</a:t>
            </a:r>
            <a:r>
              <a:rPr lang="nl-NL" sz="2400" i="1" dirty="0" smtClean="0"/>
              <a:t>).</a:t>
            </a:r>
            <a:endParaRPr lang="nl-NL" sz="2400" i="1" dirty="0"/>
          </a:p>
          <a:p>
            <a:pPr marL="0" indent="0">
              <a:buNone/>
            </a:pPr>
            <a:r>
              <a:rPr lang="nl-NL" sz="2400" dirty="0"/>
              <a:t>Generiek, maar ook </a:t>
            </a:r>
            <a:r>
              <a:rPr lang="nl-NL" sz="2400" dirty="0" smtClean="0"/>
              <a:t>onderscheid in kansen en opgaven voor: </a:t>
            </a:r>
            <a:endParaRPr lang="nl-NL" sz="2400" dirty="0"/>
          </a:p>
          <a:p>
            <a:r>
              <a:rPr lang="nl-NL" sz="2000" dirty="0"/>
              <a:t>Nieuwe werklocatie(s).</a:t>
            </a:r>
          </a:p>
          <a:p>
            <a:r>
              <a:rPr lang="nl-NL" sz="2000" dirty="0"/>
              <a:t>Herstructurering/intensivering van bestaande </a:t>
            </a:r>
            <a:r>
              <a:rPr lang="nl-NL" sz="2000" dirty="0" smtClean="0"/>
              <a:t>werklocaties.</a:t>
            </a:r>
            <a:endParaRPr lang="nl-NL" sz="2000" dirty="0"/>
          </a:p>
          <a:p>
            <a:r>
              <a:rPr lang="nl-NL" sz="2000" dirty="0"/>
              <a:t>Functiemenging en intensivering in bestaande en nieuwe woon- en centrumgebieden.</a:t>
            </a:r>
          </a:p>
          <a:p>
            <a:r>
              <a:rPr lang="nl-NL" sz="2000" dirty="0"/>
              <a:t>Benutten van vrijkomende agrarische bebouwing (VAB) en percelen.</a:t>
            </a:r>
          </a:p>
          <a:p>
            <a:r>
              <a:rPr lang="nl-NL" sz="2000" dirty="0"/>
              <a:t>Nieuwe economie in het buitengebied.</a:t>
            </a:r>
          </a:p>
          <a:p>
            <a:pPr marL="0" indent="0">
              <a:buNone/>
            </a:pPr>
            <a:endParaRPr lang="nl-NL" sz="2400" dirty="0"/>
          </a:p>
          <a:p>
            <a:pPr marL="0" indent="0">
              <a:buNone/>
            </a:pPr>
            <a:r>
              <a:rPr lang="nl-NL" sz="2400" i="1" dirty="0"/>
              <a:t>Resultaat fase 1:</a:t>
            </a:r>
          </a:p>
          <a:p>
            <a:pPr marL="0" indent="0">
              <a:buNone/>
            </a:pPr>
            <a:r>
              <a:rPr lang="nl-NL" sz="2400" dirty="0"/>
              <a:t>Een compleet overzicht generieke </a:t>
            </a:r>
            <a:r>
              <a:rPr lang="nl-NL" sz="2400" dirty="0" smtClean="0"/>
              <a:t>én </a:t>
            </a:r>
            <a:r>
              <a:rPr lang="nl-NL" sz="2400" dirty="0" err="1"/>
              <a:t>gebiedsspecifieke</a:t>
            </a:r>
            <a:r>
              <a:rPr lang="nl-NL" sz="2400" dirty="0"/>
              <a:t> kansen en </a:t>
            </a:r>
            <a:r>
              <a:rPr lang="nl-NL" sz="2400" dirty="0" smtClean="0"/>
              <a:t>uitdagingen.  </a:t>
            </a:r>
            <a:endParaRPr lang="nl-NL" sz="2400" dirty="0"/>
          </a:p>
          <a:p>
            <a:pPr marL="0" indent="0">
              <a:buNone/>
            </a:pPr>
            <a:endParaRPr lang="nl-NL" sz="2400" dirty="0"/>
          </a:p>
        </p:txBody>
      </p:sp>
    </p:spTree>
    <p:extLst>
      <p:ext uri="{BB962C8B-B14F-4D97-AF65-F5344CB8AC3E}">
        <p14:creationId xmlns:p14="http://schemas.microsoft.com/office/powerpoint/2010/main" val="3478422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92647DC-F139-4BB4-8672-E629CA5CFACA}"/>
              </a:ext>
            </a:extLst>
          </p:cNvPr>
          <p:cNvSpPr>
            <a:spLocks noGrp="1"/>
          </p:cNvSpPr>
          <p:nvPr>
            <p:ph type="title"/>
          </p:nvPr>
        </p:nvSpPr>
        <p:spPr/>
        <p:txBody>
          <a:bodyPr/>
          <a:lstStyle/>
          <a:p>
            <a:r>
              <a:rPr lang="nl-NL" dirty="0"/>
              <a:t>Plan van aanpak</a:t>
            </a:r>
          </a:p>
        </p:txBody>
      </p:sp>
      <p:sp>
        <p:nvSpPr>
          <p:cNvPr id="4" name="Tijdelijke aanduiding voor inhoud 3">
            <a:extLst>
              <a:ext uri="{FF2B5EF4-FFF2-40B4-BE49-F238E27FC236}">
                <a16:creationId xmlns="" xmlns:a16="http://schemas.microsoft.com/office/drawing/2014/main" id="{8541806F-0382-41D8-8520-50B74C3C4002}"/>
              </a:ext>
            </a:extLst>
          </p:cNvPr>
          <p:cNvSpPr>
            <a:spLocks noGrp="1"/>
          </p:cNvSpPr>
          <p:nvPr>
            <p:ph sz="quarter" idx="10"/>
          </p:nvPr>
        </p:nvSpPr>
        <p:spPr>
          <a:xfrm>
            <a:off x="334964" y="1506828"/>
            <a:ext cx="11522074" cy="4982872"/>
          </a:xfrm>
        </p:spPr>
        <p:txBody>
          <a:bodyPr/>
          <a:lstStyle/>
          <a:p>
            <a:pPr marL="0" indent="0">
              <a:buNone/>
            </a:pPr>
            <a:r>
              <a:rPr lang="nl-NL" sz="2400" i="1" dirty="0"/>
              <a:t>Fase 2 Maatregelen en acties:</a:t>
            </a:r>
          </a:p>
          <a:p>
            <a:pPr marL="0" indent="0">
              <a:buNone/>
            </a:pPr>
            <a:endParaRPr lang="nl-NL" sz="2400" dirty="0"/>
          </a:p>
          <a:p>
            <a:pPr marL="0" indent="0">
              <a:buNone/>
            </a:pPr>
            <a:r>
              <a:rPr lang="nl-NL" sz="2400" dirty="0"/>
              <a:t>Vertaling van uitdagingen en kansen naar concrete maatregelen en acties gericht op:</a:t>
            </a:r>
          </a:p>
          <a:p>
            <a:r>
              <a:rPr lang="nl-NL" sz="2400" dirty="0"/>
              <a:t>Bevordering </a:t>
            </a:r>
            <a:r>
              <a:rPr lang="nl-NL" sz="2400" dirty="0" smtClean="0"/>
              <a:t>van de positie van werk </a:t>
            </a:r>
            <a:r>
              <a:rPr lang="nl-NL" sz="2400" dirty="0"/>
              <a:t>in </a:t>
            </a:r>
            <a:r>
              <a:rPr lang="nl-NL" sz="2400" dirty="0" smtClean="0"/>
              <a:t>de integrale afweging.</a:t>
            </a:r>
            <a:endParaRPr lang="nl-NL" sz="2400" dirty="0"/>
          </a:p>
          <a:p>
            <a:r>
              <a:rPr lang="nl-NL" sz="2400" dirty="0"/>
              <a:t>Bevordering/activering kennis over/van regionale </a:t>
            </a:r>
            <a:r>
              <a:rPr lang="nl-NL" sz="2400" dirty="0" smtClean="0"/>
              <a:t>economie/bedrijven.</a:t>
            </a:r>
            <a:endParaRPr lang="nl-NL" sz="2400" dirty="0"/>
          </a:p>
          <a:p>
            <a:r>
              <a:rPr lang="nl-NL" sz="2400" dirty="0"/>
              <a:t>Wegnemen belemmeringen bij keuzes voor </a:t>
            </a:r>
            <a:r>
              <a:rPr lang="nl-NL" sz="2400" dirty="0" smtClean="0"/>
              <a:t>werk </a:t>
            </a:r>
            <a:r>
              <a:rPr lang="nl-NL" sz="2400" dirty="0"/>
              <a:t>(milieu, geld enz</a:t>
            </a:r>
            <a:r>
              <a:rPr lang="nl-NL" sz="2400" dirty="0" smtClean="0"/>
              <a:t>.).</a:t>
            </a:r>
            <a:endParaRPr lang="nl-NL" sz="2400" dirty="0"/>
          </a:p>
          <a:p>
            <a:r>
              <a:rPr lang="nl-NL" sz="2400" dirty="0"/>
              <a:t>Enzovoorts, voortkomend uit fase </a:t>
            </a:r>
            <a:r>
              <a:rPr lang="nl-NL" sz="2400" dirty="0" smtClean="0"/>
              <a:t>1.</a:t>
            </a:r>
            <a:endParaRPr lang="nl-NL" sz="2400" dirty="0"/>
          </a:p>
          <a:p>
            <a:endParaRPr lang="nl-NL" sz="2400" dirty="0"/>
          </a:p>
          <a:p>
            <a:pPr marL="0" indent="0">
              <a:buNone/>
            </a:pPr>
            <a:r>
              <a:rPr lang="nl-NL" sz="2400" i="1" dirty="0"/>
              <a:t>Resultaat fase 2:</a:t>
            </a:r>
          </a:p>
          <a:p>
            <a:pPr marL="0" indent="0">
              <a:buNone/>
            </a:pPr>
            <a:r>
              <a:rPr lang="nl-NL" sz="2400" dirty="0"/>
              <a:t>Een concreet overzicht acties en maatregelen, generiek en </a:t>
            </a:r>
            <a:r>
              <a:rPr lang="nl-NL" sz="2400" dirty="0" err="1"/>
              <a:t>gebiedsspecifiek</a:t>
            </a:r>
            <a:r>
              <a:rPr lang="nl-NL" sz="2400" dirty="0"/>
              <a:t>. Vanuit regionaal perspectief, maar ook lokaal </a:t>
            </a:r>
            <a:r>
              <a:rPr lang="nl-NL" sz="2400" dirty="0" smtClean="0"/>
              <a:t>ingebed.</a:t>
            </a:r>
            <a:endParaRPr lang="nl-NL" sz="2400" dirty="0"/>
          </a:p>
          <a:p>
            <a:pPr marL="0" indent="0">
              <a:buNone/>
            </a:pPr>
            <a:endParaRPr lang="nl-NL" sz="2400" dirty="0"/>
          </a:p>
          <a:p>
            <a:pPr marL="0" indent="0">
              <a:buNone/>
            </a:pPr>
            <a:r>
              <a:rPr lang="nl-NL" sz="2400" dirty="0"/>
              <a:t> </a:t>
            </a:r>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852664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Rho">
      <a:dk1>
        <a:sysClr val="windowText" lastClr="000000"/>
      </a:dk1>
      <a:lt1>
        <a:sysClr val="window" lastClr="FFFFFF"/>
      </a:lt1>
      <a:dk2>
        <a:srgbClr val="C8007C"/>
      </a:dk2>
      <a:lt2>
        <a:srgbClr val="FFFFFF"/>
      </a:lt2>
      <a:accent1>
        <a:srgbClr val="C8007C"/>
      </a:accent1>
      <a:accent2>
        <a:srgbClr val="AAA08E"/>
      </a:accent2>
      <a:accent3>
        <a:srgbClr val="DFB118"/>
      </a:accent3>
      <a:accent4>
        <a:srgbClr val="007879"/>
      </a:accent4>
      <a:accent5>
        <a:srgbClr val="24608B"/>
      </a:accent5>
      <a:accent6>
        <a:srgbClr val="BFBFBF"/>
      </a:accent6>
      <a:hlink>
        <a:srgbClr val="C8007C"/>
      </a:hlink>
      <a:folHlink>
        <a:srgbClr val="C8007C"/>
      </a:folHlink>
    </a:clrScheme>
    <a:fontScheme name="Rho_PP">
      <a:majorFont>
        <a:latin typeface="Trade Gothic LT St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uisstijl 2020 - Calibri.potx" id="{E6DC51EC-7A02-40E2-A9CB-AD1F11EE9D65}" vid="{D6D9A9EE-35F2-4B85-AC7A-CEA567697D9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1060</TotalTime>
  <Words>838</Words>
  <Application>Microsoft Office PowerPoint</Application>
  <PresentationFormat>Aangepast</PresentationFormat>
  <Paragraphs>88</Paragraphs>
  <Slides>11</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Trade Gothic LT Std</vt:lpstr>
      <vt:lpstr>Microsoft Sans Serif</vt:lpstr>
      <vt:lpstr>Wingdings</vt:lpstr>
      <vt:lpstr>Calibri</vt:lpstr>
      <vt:lpstr>Kantoorthema</vt:lpstr>
      <vt:lpstr>Gooi en vechtstreek</vt:lpstr>
      <vt:lpstr>Waarom Nieuw instrumentarium ruimte voor werk?</vt:lpstr>
      <vt:lpstr>Urgentie ruimte voor werk</vt:lpstr>
      <vt:lpstr>Urgentie ruimte voor werk</vt:lpstr>
      <vt:lpstr>Urgentie ruimte voor werk</vt:lpstr>
      <vt:lpstr>negatieve effecten van afname locaties voor werk in de regio</vt:lpstr>
      <vt:lpstr>Hoe behouden we voldoende ruimte voor werk?</vt:lpstr>
      <vt:lpstr>Plan van aanpak</vt:lpstr>
      <vt:lpstr>Plan van aanpak</vt:lpstr>
      <vt:lpstr>Plan van aanpak</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Joost Jansen</dc:creator>
  <dc:description>Template by HQ Solutions</dc:description>
  <cp:lastModifiedBy>Anouk Pols</cp:lastModifiedBy>
  <cp:revision>65</cp:revision>
  <dcterms:created xsi:type="dcterms:W3CDTF">2021-12-02T08:21:50Z</dcterms:created>
  <dcterms:modified xsi:type="dcterms:W3CDTF">2021-12-13T10:02:15Z</dcterms:modified>
</cp:coreProperties>
</file>